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359" r:id="rId3"/>
    <p:sldId id="360" r:id="rId4"/>
    <p:sldId id="258" r:id="rId5"/>
    <p:sldId id="297" r:id="rId6"/>
    <p:sldId id="263" r:id="rId7"/>
    <p:sldId id="344" r:id="rId8"/>
    <p:sldId id="361" r:id="rId9"/>
    <p:sldId id="343" r:id="rId10"/>
    <p:sldId id="358" r:id="rId11"/>
    <p:sldId id="351" r:id="rId12"/>
    <p:sldId id="353" r:id="rId13"/>
    <p:sldId id="354" r:id="rId14"/>
    <p:sldId id="261" r:id="rId15"/>
    <p:sldId id="355" r:id="rId16"/>
    <p:sldId id="345" r:id="rId17"/>
    <p:sldId id="298" r:id="rId18"/>
    <p:sldId id="264" r:id="rId19"/>
    <p:sldId id="342" r:id="rId20"/>
    <p:sldId id="265" r:id="rId21"/>
  </p:sldIdLst>
  <p:sldSz cx="12192000" cy="6858000"/>
  <p:notesSz cx="6858000" cy="9144000"/>
  <p:defaultTextStyle>
    <a:defPPr>
      <a:defRPr lang="en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5177"/>
    <a:srgbClr val="014B6B"/>
    <a:srgbClr val="F03B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4694"/>
  </p:normalViewPr>
  <p:slideViewPr>
    <p:cSldViewPr snapToGrid="0">
      <p:cViewPr varScale="1">
        <p:scale>
          <a:sx n="105" d="100"/>
          <a:sy n="105" d="100"/>
        </p:scale>
        <p:origin x="8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451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6A498A-F1AA-45F2-9220-CEC4E5847530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6EF0570-A626-425B-AEA8-BBB80231DAED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hu-HU" sz="1600" dirty="0"/>
            <a:t>A munkaárok stabilizációja során teljes nyomvonal hosszban, 3m szélességben, és 5 méteres mélységben stabilizáltuk a javítandó csatornaszakasz környezetében a talajt (a vákuum kikapcsolt állapota mellett)</a:t>
          </a:r>
        </a:p>
      </dgm:t>
    </dgm:pt>
    <dgm:pt modelId="{53D194F1-9A47-4C1B-BCF5-554D484C1B46}" type="parTrans" cxnId="{60E61D05-F978-48DB-87E1-B099EB566BB0}">
      <dgm:prSet/>
      <dgm:spPr/>
      <dgm:t>
        <a:bodyPr/>
        <a:lstStyle/>
        <a:p>
          <a:endParaRPr lang="hu-HU"/>
        </a:p>
      </dgm:t>
    </dgm:pt>
    <dgm:pt modelId="{1BB04B3E-F7E5-409C-B1F3-AB3C32A19C40}" type="sibTrans" cxnId="{60E61D05-F978-48DB-87E1-B099EB566BB0}">
      <dgm:prSet/>
      <dgm:spPr/>
      <dgm:t>
        <a:bodyPr/>
        <a:lstStyle/>
        <a:p>
          <a:endParaRPr lang="hu-HU"/>
        </a:p>
      </dgm:t>
    </dgm:pt>
    <dgm:pt modelId="{CCB2A4C0-96DE-4F26-B181-764F0F587C2A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hu-HU" sz="1400" dirty="0"/>
            <a:t>7 napos kötésidőt követően bekapcsolásra került a csatornától távolabbi vákuumsor. 3 napos előszívást követően bekapcsolásra került a második közelebbi vákuumsor</a:t>
          </a:r>
        </a:p>
      </dgm:t>
    </dgm:pt>
    <dgm:pt modelId="{81358C90-F98C-4014-9FDE-F768D1F7A16E}" type="parTrans" cxnId="{4DAECF84-4322-4768-8F31-D7FFE4F23CD6}">
      <dgm:prSet/>
      <dgm:spPr/>
      <dgm:t>
        <a:bodyPr/>
        <a:lstStyle/>
        <a:p>
          <a:endParaRPr lang="hu-HU"/>
        </a:p>
      </dgm:t>
    </dgm:pt>
    <dgm:pt modelId="{9FB63430-8B08-4F89-8191-8BDDBD2C6ED9}" type="sibTrans" cxnId="{4DAECF84-4322-4768-8F31-D7FFE4F23CD6}">
      <dgm:prSet/>
      <dgm:spPr/>
      <dgm:t>
        <a:bodyPr/>
        <a:lstStyle/>
        <a:p>
          <a:endParaRPr lang="hu-HU"/>
        </a:p>
      </dgm:t>
    </dgm:pt>
    <dgm:pt modelId="{DCE1482A-1A1D-4BB0-AA4B-D4867CD46070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hu-HU" sz="1400" dirty="0"/>
            <a:t>További 5 napos szívást követően megkezdtük a javítandó csatorna munkaárkának kiemelését nagytáblás </a:t>
          </a:r>
          <a:r>
            <a:rPr lang="hu-HU" sz="1400" dirty="0" err="1"/>
            <a:t>ducrendszerrel</a:t>
          </a:r>
          <a:r>
            <a:rPr lang="hu-HU" sz="1400" dirty="0"/>
            <a:t>.</a:t>
          </a:r>
        </a:p>
      </dgm:t>
    </dgm:pt>
    <dgm:pt modelId="{413EA08F-68D4-446C-8357-B6BDDB79AF9A}" type="parTrans" cxnId="{319545FF-574B-4C2D-BFFB-CBA67C65B1AD}">
      <dgm:prSet/>
      <dgm:spPr/>
      <dgm:t>
        <a:bodyPr/>
        <a:lstStyle/>
        <a:p>
          <a:endParaRPr lang="hu-HU"/>
        </a:p>
      </dgm:t>
    </dgm:pt>
    <dgm:pt modelId="{E097E0EC-2FCF-4737-9FEB-B3A01B08F4F9}" type="sibTrans" cxnId="{319545FF-574B-4C2D-BFFB-CBA67C65B1AD}">
      <dgm:prSet/>
      <dgm:spPr/>
      <dgm:t>
        <a:bodyPr/>
        <a:lstStyle/>
        <a:p>
          <a:endParaRPr lang="hu-HU"/>
        </a:p>
      </dgm:t>
    </dgm:pt>
    <dgm:pt modelId="{01AE285A-9204-4826-8043-6EC5074BC7DD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hu-HU"/>
            <a:t>A kontrás vezetékszakasz javítása ezen időpontól 4 nap alatt befejeződött</a:t>
          </a:r>
        </a:p>
      </dgm:t>
    </dgm:pt>
    <dgm:pt modelId="{5628837E-6CE0-483E-9FB8-C44C932D78E3}" type="parTrans" cxnId="{42B4916D-FF96-4378-B70A-3AE83C5BC5CA}">
      <dgm:prSet/>
      <dgm:spPr/>
      <dgm:t>
        <a:bodyPr/>
        <a:lstStyle/>
        <a:p>
          <a:endParaRPr lang="hu-HU"/>
        </a:p>
      </dgm:t>
    </dgm:pt>
    <dgm:pt modelId="{B426225A-7DD2-4AC2-8E5C-7FD828FC3FCA}" type="sibTrans" cxnId="{42B4916D-FF96-4378-B70A-3AE83C5BC5CA}">
      <dgm:prSet/>
      <dgm:spPr/>
      <dgm:t>
        <a:bodyPr/>
        <a:lstStyle/>
        <a:p>
          <a:endParaRPr lang="hu-HU"/>
        </a:p>
      </dgm:t>
    </dgm:pt>
    <dgm:pt modelId="{A9FCE3D7-879E-4410-BFB0-7FA41BD542F9}" type="pres">
      <dgm:prSet presAssocID="{626A498A-F1AA-45F2-9220-CEC4E5847530}" presName="rootnode" presStyleCnt="0">
        <dgm:presLayoutVars>
          <dgm:chMax/>
          <dgm:chPref/>
          <dgm:dir/>
          <dgm:animLvl val="lvl"/>
        </dgm:presLayoutVars>
      </dgm:prSet>
      <dgm:spPr/>
    </dgm:pt>
    <dgm:pt modelId="{D05B4389-B59C-4B29-BDFC-8276644A0242}" type="pres">
      <dgm:prSet presAssocID="{36EF0570-A626-425B-AEA8-BBB80231DAED}" presName="composite" presStyleCnt="0"/>
      <dgm:spPr/>
    </dgm:pt>
    <dgm:pt modelId="{BAADE2E7-48AB-4A1E-8F2B-657D5028B703}" type="pres">
      <dgm:prSet presAssocID="{36EF0570-A626-425B-AEA8-BBB80231DAED}" presName="bentUpArrow1" presStyleLbl="alignImgPlace1" presStyleIdx="0" presStyleCnt="3" custScaleY="114378" custLinFactNeighborX="-87115" custLinFactNeighborY="0"/>
      <dgm:spPr/>
    </dgm:pt>
    <dgm:pt modelId="{CFEE68C2-0403-48F6-AF57-747999B580AB}" type="pres">
      <dgm:prSet presAssocID="{36EF0570-A626-425B-AEA8-BBB80231DAED}" presName="ParentText" presStyleLbl="node1" presStyleIdx="0" presStyleCnt="4" custScaleX="263256" custLinFactNeighborX="8701" custLinFactNeighborY="-2273">
        <dgm:presLayoutVars>
          <dgm:chMax val="1"/>
          <dgm:chPref val="1"/>
          <dgm:bulletEnabled val="1"/>
        </dgm:presLayoutVars>
      </dgm:prSet>
      <dgm:spPr/>
    </dgm:pt>
    <dgm:pt modelId="{DB211E05-5676-4349-98A0-81424F97BEB2}" type="pres">
      <dgm:prSet presAssocID="{36EF0570-A626-425B-AEA8-BBB80231DAED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C0FBD3F8-46FF-4AF9-A9A9-BE7BE2101B58}" type="pres">
      <dgm:prSet presAssocID="{1BB04B3E-F7E5-409C-B1F3-AB3C32A19C40}" presName="sibTrans" presStyleCnt="0"/>
      <dgm:spPr/>
    </dgm:pt>
    <dgm:pt modelId="{50DAB7B6-1F5F-491C-A77B-DA2ADCF3D5DE}" type="pres">
      <dgm:prSet presAssocID="{CCB2A4C0-96DE-4F26-B181-764F0F587C2A}" presName="composite" presStyleCnt="0"/>
      <dgm:spPr/>
    </dgm:pt>
    <dgm:pt modelId="{D93C1EE1-5AD4-45A1-A3E4-3F399947E250}" type="pres">
      <dgm:prSet presAssocID="{CCB2A4C0-96DE-4F26-B181-764F0F587C2A}" presName="bentUpArrow1" presStyleLbl="alignImgPlace1" presStyleIdx="1" presStyleCnt="3" custScaleX="109651" custScaleY="123354" custLinFactNeighborX="-19194" custLinFactNeighborY="-1730"/>
      <dgm:spPr/>
    </dgm:pt>
    <dgm:pt modelId="{7039C96A-63AF-4182-A465-5E680065B6B5}" type="pres">
      <dgm:prSet presAssocID="{CCB2A4C0-96DE-4F26-B181-764F0F587C2A}" presName="ParentText" presStyleLbl="node1" presStyleIdx="1" presStyleCnt="4" custScaleX="214993" custScaleY="91879" custLinFactNeighborX="-19395" custLinFactNeighborY="-9666">
        <dgm:presLayoutVars>
          <dgm:chMax val="1"/>
          <dgm:chPref val="1"/>
          <dgm:bulletEnabled val="1"/>
        </dgm:presLayoutVars>
      </dgm:prSet>
      <dgm:spPr/>
    </dgm:pt>
    <dgm:pt modelId="{DA440438-541E-4D18-B746-0EB05A1EEBE7}" type="pres">
      <dgm:prSet presAssocID="{CCB2A4C0-96DE-4F26-B181-764F0F587C2A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7B45E311-5C58-4B4B-82DD-CABD64550B3C}" type="pres">
      <dgm:prSet presAssocID="{9FB63430-8B08-4F89-8191-8BDDBD2C6ED9}" presName="sibTrans" presStyleCnt="0"/>
      <dgm:spPr/>
    </dgm:pt>
    <dgm:pt modelId="{F8FD3414-242B-4383-B89A-A7046F38FFD5}" type="pres">
      <dgm:prSet presAssocID="{DCE1482A-1A1D-4BB0-AA4B-D4867CD46070}" presName="composite" presStyleCnt="0"/>
      <dgm:spPr/>
    </dgm:pt>
    <dgm:pt modelId="{9E9719B0-AD5D-43D0-A2E9-A22B1099A9E7}" type="pres">
      <dgm:prSet presAssocID="{DCE1482A-1A1D-4BB0-AA4B-D4867CD46070}" presName="bentUpArrow1" presStyleLbl="alignImgPlace1" presStyleIdx="2" presStyleCnt="3" custLinFactNeighborX="-75703" custLinFactNeighborY="11977"/>
      <dgm:spPr/>
    </dgm:pt>
    <dgm:pt modelId="{792D8576-21D0-44AC-A0D3-C65921412BE7}" type="pres">
      <dgm:prSet presAssocID="{DCE1482A-1A1D-4BB0-AA4B-D4867CD46070}" presName="ParentText" presStyleLbl="node1" presStyleIdx="2" presStyleCnt="4" custScaleX="205145" custScaleY="109766">
        <dgm:presLayoutVars>
          <dgm:chMax val="1"/>
          <dgm:chPref val="1"/>
          <dgm:bulletEnabled val="1"/>
        </dgm:presLayoutVars>
      </dgm:prSet>
      <dgm:spPr/>
    </dgm:pt>
    <dgm:pt modelId="{40846848-9E1C-4FA1-ACC7-51773EF25DBA}" type="pres">
      <dgm:prSet presAssocID="{DCE1482A-1A1D-4BB0-AA4B-D4867CD46070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85A5D56E-62B8-497D-9247-47A4FDD3C66B}" type="pres">
      <dgm:prSet presAssocID="{E097E0EC-2FCF-4737-9FEB-B3A01B08F4F9}" presName="sibTrans" presStyleCnt="0"/>
      <dgm:spPr/>
    </dgm:pt>
    <dgm:pt modelId="{CC5E3E8F-83D6-448E-A65B-46678EBB3D11}" type="pres">
      <dgm:prSet presAssocID="{01AE285A-9204-4826-8043-6EC5074BC7DD}" presName="composite" presStyleCnt="0"/>
      <dgm:spPr/>
    </dgm:pt>
    <dgm:pt modelId="{76447A26-9BED-40D6-8B47-F15B75D6AE74}" type="pres">
      <dgm:prSet presAssocID="{01AE285A-9204-4826-8043-6EC5074BC7DD}" presName="ParentText" presStyleLbl="node1" presStyleIdx="3" presStyleCnt="4" custScaleX="119728" custLinFactNeighborX="-46951" custLinFactNeighborY="8883">
        <dgm:presLayoutVars>
          <dgm:chMax val="1"/>
          <dgm:chPref val="1"/>
          <dgm:bulletEnabled val="1"/>
        </dgm:presLayoutVars>
      </dgm:prSet>
      <dgm:spPr/>
    </dgm:pt>
  </dgm:ptLst>
  <dgm:cxnLst>
    <dgm:cxn modelId="{60E61D05-F978-48DB-87E1-B099EB566BB0}" srcId="{626A498A-F1AA-45F2-9220-CEC4E5847530}" destId="{36EF0570-A626-425B-AEA8-BBB80231DAED}" srcOrd="0" destOrd="0" parTransId="{53D194F1-9A47-4C1B-BCF5-554D484C1B46}" sibTransId="{1BB04B3E-F7E5-409C-B1F3-AB3C32A19C40}"/>
    <dgm:cxn modelId="{118BC316-58EB-418A-871F-81BCDD2B253A}" type="presOf" srcId="{CCB2A4C0-96DE-4F26-B181-764F0F587C2A}" destId="{7039C96A-63AF-4182-A465-5E680065B6B5}" srcOrd="0" destOrd="0" presId="urn:microsoft.com/office/officeart/2005/8/layout/StepDownProcess"/>
    <dgm:cxn modelId="{04C3E52C-8F99-4AA8-B364-328DF3D82B69}" type="presOf" srcId="{DCE1482A-1A1D-4BB0-AA4B-D4867CD46070}" destId="{792D8576-21D0-44AC-A0D3-C65921412BE7}" srcOrd="0" destOrd="0" presId="urn:microsoft.com/office/officeart/2005/8/layout/StepDownProcess"/>
    <dgm:cxn modelId="{42B4916D-FF96-4378-B70A-3AE83C5BC5CA}" srcId="{626A498A-F1AA-45F2-9220-CEC4E5847530}" destId="{01AE285A-9204-4826-8043-6EC5074BC7DD}" srcOrd="3" destOrd="0" parTransId="{5628837E-6CE0-483E-9FB8-C44C932D78E3}" sibTransId="{B426225A-7DD2-4AC2-8E5C-7FD828FC3FCA}"/>
    <dgm:cxn modelId="{4DAECF84-4322-4768-8F31-D7FFE4F23CD6}" srcId="{626A498A-F1AA-45F2-9220-CEC4E5847530}" destId="{CCB2A4C0-96DE-4F26-B181-764F0F587C2A}" srcOrd="1" destOrd="0" parTransId="{81358C90-F98C-4014-9FDE-F768D1F7A16E}" sibTransId="{9FB63430-8B08-4F89-8191-8BDDBD2C6ED9}"/>
    <dgm:cxn modelId="{9D6784A6-D38A-4F42-A831-502B4B0EECFA}" type="presOf" srcId="{626A498A-F1AA-45F2-9220-CEC4E5847530}" destId="{A9FCE3D7-879E-4410-BFB0-7FA41BD542F9}" srcOrd="0" destOrd="0" presId="urn:microsoft.com/office/officeart/2005/8/layout/StepDownProcess"/>
    <dgm:cxn modelId="{67BFBDB0-7319-4EE1-8C54-BC65CFDCB370}" type="presOf" srcId="{01AE285A-9204-4826-8043-6EC5074BC7DD}" destId="{76447A26-9BED-40D6-8B47-F15B75D6AE74}" srcOrd="0" destOrd="0" presId="urn:microsoft.com/office/officeart/2005/8/layout/StepDownProcess"/>
    <dgm:cxn modelId="{DC24B6DF-E1BC-4F62-A913-5AFE23CD33D1}" type="presOf" srcId="{36EF0570-A626-425B-AEA8-BBB80231DAED}" destId="{CFEE68C2-0403-48F6-AF57-747999B580AB}" srcOrd="0" destOrd="0" presId="urn:microsoft.com/office/officeart/2005/8/layout/StepDownProcess"/>
    <dgm:cxn modelId="{319545FF-574B-4C2D-BFFB-CBA67C65B1AD}" srcId="{626A498A-F1AA-45F2-9220-CEC4E5847530}" destId="{DCE1482A-1A1D-4BB0-AA4B-D4867CD46070}" srcOrd="2" destOrd="0" parTransId="{413EA08F-68D4-446C-8357-B6BDDB79AF9A}" sibTransId="{E097E0EC-2FCF-4737-9FEB-B3A01B08F4F9}"/>
    <dgm:cxn modelId="{7840C3D2-6F48-4D97-B9A4-7FE0DE479B8D}" type="presParOf" srcId="{A9FCE3D7-879E-4410-BFB0-7FA41BD542F9}" destId="{D05B4389-B59C-4B29-BDFC-8276644A0242}" srcOrd="0" destOrd="0" presId="urn:microsoft.com/office/officeart/2005/8/layout/StepDownProcess"/>
    <dgm:cxn modelId="{0187D2F2-A9A1-4EFE-845C-E2453341135E}" type="presParOf" srcId="{D05B4389-B59C-4B29-BDFC-8276644A0242}" destId="{BAADE2E7-48AB-4A1E-8F2B-657D5028B703}" srcOrd="0" destOrd="0" presId="urn:microsoft.com/office/officeart/2005/8/layout/StepDownProcess"/>
    <dgm:cxn modelId="{74E16B01-D6CD-4785-89EB-A9134F1E9E03}" type="presParOf" srcId="{D05B4389-B59C-4B29-BDFC-8276644A0242}" destId="{CFEE68C2-0403-48F6-AF57-747999B580AB}" srcOrd="1" destOrd="0" presId="urn:microsoft.com/office/officeart/2005/8/layout/StepDownProcess"/>
    <dgm:cxn modelId="{93D1ACA9-2BAE-4CDD-AFFE-0D51C53D493D}" type="presParOf" srcId="{D05B4389-B59C-4B29-BDFC-8276644A0242}" destId="{DB211E05-5676-4349-98A0-81424F97BEB2}" srcOrd="2" destOrd="0" presId="urn:microsoft.com/office/officeart/2005/8/layout/StepDownProcess"/>
    <dgm:cxn modelId="{4C6F395D-DDB8-41EC-AFA3-2EC5F233EE23}" type="presParOf" srcId="{A9FCE3D7-879E-4410-BFB0-7FA41BD542F9}" destId="{C0FBD3F8-46FF-4AF9-A9A9-BE7BE2101B58}" srcOrd="1" destOrd="0" presId="urn:microsoft.com/office/officeart/2005/8/layout/StepDownProcess"/>
    <dgm:cxn modelId="{4E9B9DA3-ABFC-4A39-85D0-40D316E519E7}" type="presParOf" srcId="{A9FCE3D7-879E-4410-BFB0-7FA41BD542F9}" destId="{50DAB7B6-1F5F-491C-A77B-DA2ADCF3D5DE}" srcOrd="2" destOrd="0" presId="urn:microsoft.com/office/officeart/2005/8/layout/StepDownProcess"/>
    <dgm:cxn modelId="{8451CB6F-9A13-4820-80C6-7EF06D2DDAEA}" type="presParOf" srcId="{50DAB7B6-1F5F-491C-A77B-DA2ADCF3D5DE}" destId="{D93C1EE1-5AD4-45A1-A3E4-3F399947E250}" srcOrd="0" destOrd="0" presId="urn:microsoft.com/office/officeart/2005/8/layout/StepDownProcess"/>
    <dgm:cxn modelId="{DDBB5A4B-D872-4C27-AFE5-26498DC505D8}" type="presParOf" srcId="{50DAB7B6-1F5F-491C-A77B-DA2ADCF3D5DE}" destId="{7039C96A-63AF-4182-A465-5E680065B6B5}" srcOrd="1" destOrd="0" presId="urn:microsoft.com/office/officeart/2005/8/layout/StepDownProcess"/>
    <dgm:cxn modelId="{2AC2AB74-B3DF-4165-97BA-AFC3E732F5E9}" type="presParOf" srcId="{50DAB7B6-1F5F-491C-A77B-DA2ADCF3D5DE}" destId="{DA440438-541E-4D18-B746-0EB05A1EEBE7}" srcOrd="2" destOrd="0" presId="urn:microsoft.com/office/officeart/2005/8/layout/StepDownProcess"/>
    <dgm:cxn modelId="{4C633355-F2D3-465B-BE52-7C71A191CC50}" type="presParOf" srcId="{A9FCE3D7-879E-4410-BFB0-7FA41BD542F9}" destId="{7B45E311-5C58-4B4B-82DD-CABD64550B3C}" srcOrd="3" destOrd="0" presId="urn:microsoft.com/office/officeart/2005/8/layout/StepDownProcess"/>
    <dgm:cxn modelId="{B8254D43-B85D-4745-B1F6-4F63ECABDA68}" type="presParOf" srcId="{A9FCE3D7-879E-4410-BFB0-7FA41BD542F9}" destId="{F8FD3414-242B-4383-B89A-A7046F38FFD5}" srcOrd="4" destOrd="0" presId="urn:microsoft.com/office/officeart/2005/8/layout/StepDownProcess"/>
    <dgm:cxn modelId="{855BA9CC-5F93-4554-8607-2C8AB8C99B69}" type="presParOf" srcId="{F8FD3414-242B-4383-B89A-A7046F38FFD5}" destId="{9E9719B0-AD5D-43D0-A2E9-A22B1099A9E7}" srcOrd="0" destOrd="0" presId="urn:microsoft.com/office/officeart/2005/8/layout/StepDownProcess"/>
    <dgm:cxn modelId="{98781321-ECDF-4A15-A6B6-4759D2D0CE16}" type="presParOf" srcId="{F8FD3414-242B-4383-B89A-A7046F38FFD5}" destId="{792D8576-21D0-44AC-A0D3-C65921412BE7}" srcOrd="1" destOrd="0" presId="urn:microsoft.com/office/officeart/2005/8/layout/StepDownProcess"/>
    <dgm:cxn modelId="{CD81EE0B-5A23-4846-AD6A-D7036608CA2C}" type="presParOf" srcId="{F8FD3414-242B-4383-B89A-A7046F38FFD5}" destId="{40846848-9E1C-4FA1-ACC7-51773EF25DBA}" srcOrd="2" destOrd="0" presId="urn:microsoft.com/office/officeart/2005/8/layout/StepDownProcess"/>
    <dgm:cxn modelId="{1F81D28F-01A5-4720-A496-201065281015}" type="presParOf" srcId="{A9FCE3D7-879E-4410-BFB0-7FA41BD542F9}" destId="{85A5D56E-62B8-497D-9247-47A4FDD3C66B}" srcOrd="5" destOrd="0" presId="urn:microsoft.com/office/officeart/2005/8/layout/StepDownProcess"/>
    <dgm:cxn modelId="{03290F61-ACE6-4C83-B537-9045EA4525CF}" type="presParOf" srcId="{A9FCE3D7-879E-4410-BFB0-7FA41BD542F9}" destId="{CC5E3E8F-83D6-448E-A65B-46678EBB3D11}" srcOrd="6" destOrd="0" presId="urn:microsoft.com/office/officeart/2005/8/layout/StepDownProcess"/>
    <dgm:cxn modelId="{3803CCAB-3932-44F6-B144-2D8749E6DF32}" type="presParOf" srcId="{CC5E3E8F-83D6-448E-A65B-46678EBB3D11}" destId="{76447A26-9BED-40D6-8B47-F15B75D6AE74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6A498A-F1AA-45F2-9220-CEC4E5847530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C78F507E-F184-431A-89EC-17FABCE1BADF}">
      <dgm:prSet custT="1"/>
      <dgm:spPr>
        <a:ln>
          <a:solidFill>
            <a:schemeClr val="tx1"/>
          </a:solidFill>
        </a:ln>
      </dgm:spPr>
      <dgm:t>
        <a:bodyPr/>
        <a:lstStyle/>
        <a:p>
          <a:r>
            <a:rPr lang="hu-H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Eredeti terv: D 125 KPE vezeték építése 1257 </a:t>
          </a:r>
          <a:r>
            <a:rPr lang="hu-HU" sz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fm</a:t>
          </a:r>
          <a:r>
            <a:rPr lang="hu-H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hosszban a meglévő és üzemelő NA 100 KM PVC vezeték mellett, a házi bekötések cseréjével és átkötésével zöldterületen.</a:t>
          </a:r>
        </a:p>
        <a:p>
          <a:r>
            <a:rPr lang="hu-H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A feltárások során a e-közműben és a közműkezelői hozzájáruló nyilatkozatokban rögzítettektől eltérően hírközlési optikai vezetéket tártunk fel a tervezett nyomvonalon</a:t>
          </a:r>
          <a:endParaRPr lang="hu-HU" sz="1200" dirty="0"/>
        </a:p>
      </dgm:t>
    </dgm:pt>
    <dgm:pt modelId="{BD13916A-3BDA-4AB6-A504-4FBF62851680}" type="parTrans" cxnId="{F87F6811-229B-4C99-AC23-B7BCA6342383}">
      <dgm:prSet/>
      <dgm:spPr/>
      <dgm:t>
        <a:bodyPr/>
        <a:lstStyle/>
        <a:p>
          <a:endParaRPr lang="hu-HU"/>
        </a:p>
      </dgm:t>
    </dgm:pt>
    <dgm:pt modelId="{85FF7855-EF44-4057-A041-6DB26CDB5E2F}" type="sibTrans" cxnId="{F87F6811-229B-4C99-AC23-B7BCA6342383}">
      <dgm:prSet/>
      <dgm:spPr/>
      <dgm:t>
        <a:bodyPr/>
        <a:lstStyle/>
        <a:p>
          <a:endParaRPr lang="hu-HU"/>
        </a:p>
      </dgm:t>
    </dgm:pt>
    <dgm:pt modelId="{69259017-A2D4-4451-8976-71E2288BF9A8}">
      <dgm:prSet custT="1"/>
      <dgm:spPr>
        <a:ln>
          <a:solidFill>
            <a:schemeClr val="tx1"/>
          </a:solidFill>
        </a:ln>
      </dgm:spPr>
      <dgm:t>
        <a:bodyPr/>
        <a:lstStyle/>
        <a:p>
          <a:pPr marL="0"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 helyszíni adatok alapján az építendő vezeték csak az országos közút járda felőli oldalán, a közúti árok koronaél alá lett </a:t>
          </a:r>
          <a:r>
            <a:rPr lang="hu-HU" sz="1200" kern="1200" dirty="0" err="1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vona</a:t>
          </a:r>
          <a:r>
            <a:rPr lang="hu-HU" sz="1200" kern="12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építhető összes fa kivágásával, vagy a teljes járda bontásával.</a:t>
          </a:r>
        </a:p>
      </dgm:t>
    </dgm:pt>
    <dgm:pt modelId="{7A29A64C-8793-45F9-BC94-97A21C50ED86}" type="parTrans" cxnId="{65576FF2-0D57-40DA-BA8F-5CA4B58D6E10}">
      <dgm:prSet/>
      <dgm:spPr/>
      <dgm:t>
        <a:bodyPr/>
        <a:lstStyle/>
        <a:p>
          <a:endParaRPr lang="hu-HU"/>
        </a:p>
      </dgm:t>
    </dgm:pt>
    <dgm:pt modelId="{7C3A7124-8A6E-4B66-B4EA-02494A4BC263}" type="sibTrans" cxnId="{65576FF2-0D57-40DA-BA8F-5CA4B58D6E10}">
      <dgm:prSet/>
      <dgm:spPr/>
      <dgm:t>
        <a:bodyPr/>
        <a:lstStyle/>
        <a:p>
          <a:endParaRPr lang="hu-HU"/>
        </a:p>
      </dgm:t>
    </dgm:pt>
    <dgm:pt modelId="{646F8EB9-E190-4127-A902-175D5B249FEE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hu-HU" dirty="0"/>
            <a:t>Az új vezeték építéséta meglévő nyomvonalon </a:t>
          </a:r>
          <a:r>
            <a:rPr lang="hu-HU" dirty="0" err="1"/>
            <a:t>csőroppantásos</a:t>
          </a:r>
          <a:r>
            <a:rPr lang="hu-HU" dirty="0"/>
            <a:t> technológiával </a:t>
          </a:r>
          <a:r>
            <a:rPr lang="hu-HU" dirty="0" err="1"/>
            <a:t>valósítjottuk</a:t>
          </a:r>
          <a:r>
            <a:rPr lang="hu-HU" dirty="0"/>
            <a:t> meg. </a:t>
          </a:r>
        </a:p>
      </dgm:t>
    </dgm:pt>
    <dgm:pt modelId="{F9998C36-E3EB-4694-A06E-84C1D917043A}" type="parTrans" cxnId="{54BF7329-C546-440C-8302-69F51E08C5C2}">
      <dgm:prSet/>
      <dgm:spPr/>
      <dgm:t>
        <a:bodyPr/>
        <a:lstStyle/>
        <a:p>
          <a:endParaRPr lang="hu-HU"/>
        </a:p>
      </dgm:t>
    </dgm:pt>
    <dgm:pt modelId="{AF999CA8-25F7-4992-821A-623591814DBC}" type="sibTrans" cxnId="{54BF7329-C546-440C-8302-69F51E08C5C2}">
      <dgm:prSet/>
      <dgm:spPr/>
      <dgm:t>
        <a:bodyPr/>
        <a:lstStyle/>
        <a:p>
          <a:endParaRPr lang="hu-HU"/>
        </a:p>
      </dgm:t>
    </dgm:pt>
    <dgm:pt modelId="{6223D5FC-7243-4621-AB9F-89A3E433FF76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hu-HU" dirty="0"/>
            <a:t>A kivitelezési munka során az összes lakóingatlan házibekötés rákötési és egyéb csomópontjait feltártuk (bekötés és vezeték cserékhez mindenképpen el kell végezni a kibontást)</a:t>
          </a:r>
        </a:p>
        <a:p>
          <a:r>
            <a:rPr lang="hu-HU" dirty="0"/>
            <a:t>Feltorlódott idomokat itt kiemeltük.</a:t>
          </a:r>
        </a:p>
        <a:p>
          <a:r>
            <a:rPr lang="hu-HU" dirty="0"/>
            <a:t>A projekt eredeti költségkereten belül teljesült.</a:t>
          </a:r>
        </a:p>
      </dgm:t>
    </dgm:pt>
    <dgm:pt modelId="{5F5AC8DB-EFF1-4DD4-A802-BB5566A82CC0}" type="parTrans" cxnId="{5863D867-3554-4AEB-8428-55CDB9D8A273}">
      <dgm:prSet/>
      <dgm:spPr/>
      <dgm:t>
        <a:bodyPr/>
        <a:lstStyle/>
        <a:p>
          <a:endParaRPr lang="hu-HU"/>
        </a:p>
      </dgm:t>
    </dgm:pt>
    <dgm:pt modelId="{74983714-7DF9-4993-9F84-AA3C8E6EE4D0}" type="sibTrans" cxnId="{5863D867-3554-4AEB-8428-55CDB9D8A273}">
      <dgm:prSet/>
      <dgm:spPr/>
      <dgm:t>
        <a:bodyPr/>
        <a:lstStyle/>
        <a:p>
          <a:endParaRPr lang="hu-HU"/>
        </a:p>
      </dgm:t>
    </dgm:pt>
    <dgm:pt modelId="{A9FCE3D7-879E-4410-BFB0-7FA41BD542F9}" type="pres">
      <dgm:prSet presAssocID="{626A498A-F1AA-45F2-9220-CEC4E5847530}" presName="rootnode" presStyleCnt="0">
        <dgm:presLayoutVars>
          <dgm:chMax/>
          <dgm:chPref/>
          <dgm:dir/>
          <dgm:animLvl val="lvl"/>
        </dgm:presLayoutVars>
      </dgm:prSet>
      <dgm:spPr/>
    </dgm:pt>
    <dgm:pt modelId="{F2E9F49C-9444-4C1B-BAB5-4682763C1ED3}" type="pres">
      <dgm:prSet presAssocID="{C78F507E-F184-431A-89EC-17FABCE1BADF}" presName="composite" presStyleCnt="0"/>
      <dgm:spPr/>
    </dgm:pt>
    <dgm:pt modelId="{5473633F-A932-4B74-93AA-1AF5A549535B}" type="pres">
      <dgm:prSet presAssocID="{C78F507E-F184-431A-89EC-17FABCE1BADF}" presName="bentUpArrow1" presStyleLbl="alignImgPlace1" presStyleIdx="0" presStyleCnt="3" custLinFactNeighborX="-67486" custLinFactNeighborY="56102"/>
      <dgm:spPr/>
    </dgm:pt>
    <dgm:pt modelId="{018DCF5A-2FE5-4259-82AB-83CF6E8E8FBC}" type="pres">
      <dgm:prSet presAssocID="{C78F507E-F184-431A-89EC-17FABCE1BADF}" presName="ParentText" presStyleLbl="node1" presStyleIdx="0" presStyleCnt="4" custScaleX="247301" custScaleY="147752" custLinFactNeighborX="13501" custLinFactNeighborY="21241">
        <dgm:presLayoutVars>
          <dgm:chMax val="1"/>
          <dgm:chPref val="1"/>
          <dgm:bulletEnabled val="1"/>
        </dgm:presLayoutVars>
      </dgm:prSet>
      <dgm:spPr/>
    </dgm:pt>
    <dgm:pt modelId="{0295CFF2-B27B-4992-A27A-18AB65BB1E2B}" type="pres">
      <dgm:prSet presAssocID="{C78F507E-F184-431A-89EC-17FABCE1BADF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2DB9F233-5D26-4E38-94E8-A24D6BEC27F9}" type="pres">
      <dgm:prSet presAssocID="{85FF7855-EF44-4057-A041-6DB26CDB5E2F}" presName="sibTrans" presStyleCnt="0"/>
      <dgm:spPr/>
    </dgm:pt>
    <dgm:pt modelId="{E83C0C0F-DF46-4798-8B78-62D963F69641}" type="pres">
      <dgm:prSet presAssocID="{69259017-A2D4-4451-8976-71E2288BF9A8}" presName="composite" presStyleCnt="0"/>
      <dgm:spPr/>
    </dgm:pt>
    <dgm:pt modelId="{36A0E768-A715-48C0-8688-E1FB0B72DC74}" type="pres">
      <dgm:prSet presAssocID="{69259017-A2D4-4451-8976-71E2288BF9A8}" presName="bentUpArrow1" presStyleLbl="alignImgPlace1" presStyleIdx="1" presStyleCnt="3" custLinFactNeighborX="-65970" custLinFactNeighborY="66751"/>
      <dgm:spPr/>
    </dgm:pt>
    <dgm:pt modelId="{3D04147D-30D6-4745-9D89-13F0E473609E}" type="pres">
      <dgm:prSet presAssocID="{69259017-A2D4-4451-8976-71E2288BF9A8}" presName="ParentText" presStyleLbl="node1" presStyleIdx="1" presStyleCnt="4" custScaleX="233428" custScaleY="127514" custLinFactNeighborX="-5261" custLinFactNeighborY="41120">
        <dgm:presLayoutVars>
          <dgm:chMax val="1"/>
          <dgm:chPref val="1"/>
          <dgm:bulletEnabled val="1"/>
        </dgm:presLayoutVars>
      </dgm:prSet>
      <dgm:spPr/>
    </dgm:pt>
    <dgm:pt modelId="{1427A240-CA56-4179-9784-B121127C6662}" type="pres">
      <dgm:prSet presAssocID="{69259017-A2D4-4451-8976-71E2288BF9A8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F9CD1E69-562C-4900-A2CB-07C7DD990A07}" type="pres">
      <dgm:prSet presAssocID="{7C3A7124-8A6E-4B66-B4EA-02494A4BC263}" presName="sibTrans" presStyleCnt="0"/>
      <dgm:spPr/>
    </dgm:pt>
    <dgm:pt modelId="{727CDC06-4B04-463E-AA91-7A16547F365A}" type="pres">
      <dgm:prSet presAssocID="{646F8EB9-E190-4127-A902-175D5B249FEE}" presName="composite" presStyleCnt="0"/>
      <dgm:spPr/>
    </dgm:pt>
    <dgm:pt modelId="{A9E6990A-A1EE-4BE4-9839-D1E25994F9AF}" type="pres">
      <dgm:prSet presAssocID="{646F8EB9-E190-4127-A902-175D5B249FEE}" presName="bentUpArrow1" presStyleLbl="alignImgPlace1" presStyleIdx="2" presStyleCnt="3" custLinFactY="2266" custLinFactNeighborX="38606" custLinFactNeighborY="100000"/>
      <dgm:spPr/>
    </dgm:pt>
    <dgm:pt modelId="{36FFC128-1D27-44C5-B52A-0717E0FB7108}" type="pres">
      <dgm:prSet presAssocID="{646F8EB9-E190-4127-A902-175D5B249FEE}" presName="ParentText" presStyleLbl="node1" presStyleIdx="2" presStyleCnt="4" custScaleX="132104" custLinFactNeighborX="-17017" custLinFactNeighborY="86699">
        <dgm:presLayoutVars>
          <dgm:chMax val="1"/>
          <dgm:chPref val="1"/>
          <dgm:bulletEnabled val="1"/>
        </dgm:presLayoutVars>
      </dgm:prSet>
      <dgm:spPr/>
    </dgm:pt>
    <dgm:pt modelId="{E05AFCA2-CDDB-4D24-BE4A-360881859FE3}" type="pres">
      <dgm:prSet presAssocID="{646F8EB9-E190-4127-A902-175D5B249FEE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23497B19-E9E4-4374-BF02-1FC7ADCDEAED}" type="pres">
      <dgm:prSet presAssocID="{AF999CA8-25F7-4992-821A-623591814DBC}" presName="sibTrans" presStyleCnt="0"/>
      <dgm:spPr/>
    </dgm:pt>
    <dgm:pt modelId="{F539FD1C-ED80-4A41-A9D9-68EE9E8048B4}" type="pres">
      <dgm:prSet presAssocID="{6223D5FC-7243-4621-AB9F-89A3E433FF76}" presName="composite" presStyleCnt="0"/>
      <dgm:spPr/>
    </dgm:pt>
    <dgm:pt modelId="{7F9B8F6E-BE63-413A-9C39-597FA4C2E375}" type="pres">
      <dgm:prSet presAssocID="{6223D5FC-7243-4621-AB9F-89A3E433FF76}" presName="ParentText" presStyleLbl="node1" presStyleIdx="3" presStyleCnt="4" custScaleX="118714" custScaleY="260048" custLinFactNeighborX="275" custLinFactNeighborY="-24330">
        <dgm:presLayoutVars>
          <dgm:chMax val="1"/>
          <dgm:chPref val="1"/>
          <dgm:bulletEnabled val="1"/>
        </dgm:presLayoutVars>
      </dgm:prSet>
      <dgm:spPr/>
    </dgm:pt>
  </dgm:ptLst>
  <dgm:cxnLst>
    <dgm:cxn modelId="{72C09407-1449-4578-BADB-E8980077EC77}" type="presOf" srcId="{646F8EB9-E190-4127-A902-175D5B249FEE}" destId="{36FFC128-1D27-44C5-B52A-0717E0FB7108}" srcOrd="0" destOrd="0" presId="urn:microsoft.com/office/officeart/2005/8/layout/StepDownProcess"/>
    <dgm:cxn modelId="{F87F6811-229B-4C99-AC23-B7BCA6342383}" srcId="{626A498A-F1AA-45F2-9220-CEC4E5847530}" destId="{C78F507E-F184-431A-89EC-17FABCE1BADF}" srcOrd="0" destOrd="0" parTransId="{BD13916A-3BDA-4AB6-A504-4FBF62851680}" sibTransId="{85FF7855-EF44-4057-A041-6DB26CDB5E2F}"/>
    <dgm:cxn modelId="{54BF7329-C546-440C-8302-69F51E08C5C2}" srcId="{626A498A-F1AA-45F2-9220-CEC4E5847530}" destId="{646F8EB9-E190-4127-A902-175D5B249FEE}" srcOrd="2" destOrd="0" parTransId="{F9998C36-E3EB-4694-A06E-84C1D917043A}" sibTransId="{AF999CA8-25F7-4992-821A-623591814DBC}"/>
    <dgm:cxn modelId="{BEBAE130-6ADB-4E84-ABE3-24B9FD8FBEDD}" type="presOf" srcId="{C78F507E-F184-431A-89EC-17FABCE1BADF}" destId="{018DCF5A-2FE5-4259-82AB-83CF6E8E8FBC}" srcOrd="0" destOrd="0" presId="urn:microsoft.com/office/officeart/2005/8/layout/StepDownProcess"/>
    <dgm:cxn modelId="{7B68E93B-D078-4793-8ADA-9B940B5DA314}" type="presOf" srcId="{6223D5FC-7243-4621-AB9F-89A3E433FF76}" destId="{7F9B8F6E-BE63-413A-9C39-597FA4C2E375}" srcOrd="0" destOrd="0" presId="urn:microsoft.com/office/officeart/2005/8/layout/StepDownProcess"/>
    <dgm:cxn modelId="{5863D867-3554-4AEB-8428-55CDB9D8A273}" srcId="{626A498A-F1AA-45F2-9220-CEC4E5847530}" destId="{6223D5FC-7243-4621-AB9F-89A3E433FF76}" srcOrd="3" destOrd="0" parTransId="{5F5AC8DB-EFF1-4DD4-A802-BB5566A82CC0}" sibTransId="{74983714-7DF9-4993-9F84-AA3C8E6EE4D0}"/>
    <dgm:cxn modelId="{9D6784A6-D38A-4F42-A831-502B4B0EECFA}" type="presOf" srcId="{626A498A-F1AA-45F2-9220-CEC4E5847530}" destId="{A9FCE3D7-879E-4410-BFB0-7FA41BD542F9}" srcOrd="0" destOrd="0" presId="urn:microsoft.com/office/officeart/2005/8/layout/StepDownProcess"/>
    <dgm:cxn modelId="{FC8A0DC1-CB31-428D-B940-D5449CE04953}" type="presOf" srcId="{69259017-A2D4-4451-8976-71E2288BF9A8}" destId="{3D04147D-30D6-4745-9D89-13F0E473609E}" srcOrd="0" destOrd="0" presId="urn:microsoft.com/office/officeart/2005/8/layout/StepDownProcess"/>
    <dgm:cxn modelId="{65576FF2-0D57-40DA-BA8F-5CA4B58D6E10}" srcId="{626A498A-F1AA-45F2-9220-CEC4E5847530}" destId="{69259017-A2D4-4451-8976-71E2288BF9A8}" srcOrd="1" destOrd="0" parTransId="{7A29A64C-8793-45F9-BC94-97A21C50ED86}" sibTransId="{7C3A7124-8A6E-4B66-B4EA-02494A4BC263}"/>
    <dgm:cxn modelId="{F513DBB6-1C6B-4F84-A2B3-51105CEE1165}" type="presParOf" srcId="{A9FCE3D7-879E-4410-BFB0-7FA41BD542F9}" destId="{F2E9F49C-9444-4C1B-BAB5-4682763C1ED3}" srcOrd="0" destOrd="0" presId="urn:microsoft.com/office/officeart/2005/8/layout/StepDownProcess"/>
    <dgm:cxn modelId="{45780236-7E2F-44E1-A334-1803029E2515}" type="presParOf" srcId="{F2E9F49C-9444-4C1B-BAB5-4682763C1ED3}" destId="{5473633F-A932-4B74-93AA-1AF5A549535B}" srcOrd="0" destOrd="0" presId="urn:microsoft.com/office/officeart/2005/8/layout/StepDownProcess"/>
    <dgm:cxn modelId="{584E96C8-5EAF-4F6F-AB90-FA30C3ED3E17}" type="presParOf" srcId="{F2E9F49C-9444-4C1B-BAB5-4682763C1ED3}" destId="{018DCF5A-2FE5-4259-82AB-83CF6E8E8FBC}" srcOrd="1" destOrd="0" presId="urn:microsoft.com/office/officeart/2005/8/layout/StepDownProcess"/>
    <dgm:cxn modelId="{887B2B0E-F724-43B7-9736-A66FAE30705C}" type="presParOf" srcId="{F2E9F49C-9444-4C1B-BAB5-4682763C1ED3}" destId="{0295CFF2-B27B-4992-A27A-18AB65BB1E2B}" srcOrd="2" destOrd="0" presId="urn:microsoft.com/office/officeart/2005/8/layout/StepDownProcess"/>
    <dgm:cxn modelId="{84398AD1-4D49-4E5E-B08F-3508FDACE0F1}" type="presParOf" srcId="{A9FCE3D7-879E-4410-BFB0-7FA41BD542F9}" destId="{2DB9F233-5D26-4E38-94E8-A24D6BEC27F9}" srcOrd="1" destOrd="0" presId="urn:microsoft.com/office/officeart/2005/8/layout/StepDownProcess"/>
    <dgm:cxn modelId="{D6381B27-28B3-473D-9C41-44145456C691}" type="presParOf" srcId="{A9FCE3D7-879E-4410-BFB0-7FA41BD542F9}" destId="{E83C0C0F-DF46-4798-8B78-62D963F69641}" srcOrd="2" destOrd="0" presId="urn:microsoft.com/office/officeart/2005/8/layout/StepDownProcess"/>
    <dgm:cxn modelId="{FE2317B7-2A13-424B-BAA9-57D18AE5DA47}" type="presParOf" srcId="{E83C0C0F-DF46-4798-8B78-62D963F69641}" destId="{36A0E768-A715-48C0-8688-E1FB0B72DC74}" srcOrd="0" destOrd="0" presId="urn:microsoft.com/office/officeart/2005/8/layout/StepDownProcess"/>
    <dgm:cxn modelId="{BDF3BAAC-ACEF-4F27-8C1B-051199D2DB70}" type="presParOf" srcId="{E83C0C0F-DF46-4798-8B78-62D963F69641}" destId="{3D04147D-30D6-4745-9D89-13F0E473609E}" srcOrd="1" destOrd="0" presId="urn:microsoft.com/office/officeart/2005/8/layout/StepDownProcess"/>
    <dgm:cxn modelId="{B0D85526-E2D4-456D-995E-9C358BF57B68}" type="presParOf" srcId="{E83C0C0F-DF46-4798-8B78-62D963F69641}" destId="{1427A240-CA56-4179-9784-B121127C6662}" srcOrd="2" destOrd="0" presId="urn:microsoft.com/office/officeart/2005/8/layout/StepDownProcess"/>
    <dgm:cxn modelId="{6D3F22CB-A4EB-4429-B1BD-8CC0DDD536D6}" type="presParOf" srcId="{A9FCE3D7-879E-4410-BFB0-7FA41BD542F9}" destId="{F9CD1E69-562C-4900-A2CB-07C7DD990A07}" srcOrd="3" destOrd="0" presId="urn:microsoft.com/office/officeart/2005/8/layout/StepDownProcess"/>
    <dgm:cxn modelId="{F068709B-52BC-4546-8816-10143383AC1B}" type="presParOf" srcId="{A9FCE3D7-879E-4410-BFB0-7FA41BD542F9}" destId="{727CDC06-4B04-463E-AA91-7A16547F365A}" srcOrd="4" destOrd="0" presId="urn:microsoft.com/office/officeart/2005/8/layout/StepDownProcess"/>
    <dgm:cxn modelId="{F0A7A3F3-A6D9-45E1-AAA3-8ED87DF9E3C7}" type="presParOf" srcId="{727CDC06-4B04-463E-AA91-7A16547F365A}" destId="{A9E6990A-A1EE-4BE4-9839-D1E25994F9AF}" srcOrd="0" destOrd="0" presId="urn:microsoft.com/office/officeart/2005/8/layout/StepDownProcess"/>
    <dgm:cxn modelId="{F0549BDC-7AB1-41D2-8A48-B50140D6326F}" type="presParOf" srcId="{727CDC06-4B04-463E-AA91-7A16547F365A}" destId="{36FFC128-1D27-44C5-B52A-0717E0FB7108}" srcOrd="1" destOrd="0" presId="urn:microsoft.com/office/officeart/2005/8/layout/StepDownProcess"/>
    <dgm:cxn modelId="{5663621E-8D3E-4A2F-A7E5-764A9169FBB2}" type="presParOf" srcId="{727CDC06-4B04-463E-AA91-7A16547F365A}" destId="{E05AFCA2-CDDB-4D24-BE4A-360881859FE3}" srcOrd="2" destOrd="0" presId="urn:microsoft.com/office/officeart/2005/8/layout/StepDownProcess"/>
    <dgm:cxn modelId="{1CD4FF5A-2135-4ABD-BCCE-D4C1D8C3A722}" type="presParOf" srcId="{A9FCE3D7-879E-4410-BFB0-7FA41BD542F9}" destId="{23497B19-E9E4-4374-BF02-1FC7ADCDEAED}" srcOrd="5" destOrd="0" presId="urn:microsoft.com/office/officeart/2005/8/layout/StepDownProcess"/>
    <dgm:cxn modelId="{B5012ED6-3960-4715-B21A-909215CA1B86}" type="presParOf" srcId="{A9FCE3D7-879E-4410-BFB0-7FA41BD542F9}" destId="{F539FD1C-ED80-4A41-A9D9-68EE9E8048B4}" srcOrd="6" destOrd="0" presId="urn:microsoft.com/office/officeart/2005/8/layout/StepDownProcess"/>
    <dgm:cxn modelId="{FA10D2B7-252A-4FA1-85FE-1EBF381CA59D}" type="presParOf" srcId="{F539FD1C-ED80-4A41-A9D9-68EE9E8048B4}" destId="{7F9B8F6E-BE63-413A-9C39-597FA4C2E375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ADE2E7-48AB-4A1E-8F2B-657D5028B703}">
      <dsp:nvSpPr>
        <dsp:cNvPr id="0" name=""/>
        <dsp:cNvSpPr/>
      </dsp:nvSpPr>
      <dsp:spPr>
        <a:xfrm rot="5400000">
          <a:off x="601071" y="1281298"/>
          <a:ext cx="1190831" cy="118529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EE68C2-0403-48F6-AF57-747999B580AB}">
      <dsp:nvSpPr>
        <dsp:cNvPr id="0" name=""/>
        <dsp:cNvSpPr/>
      </dsp:nvSpPr>
      <dsp:spPr>
        <a:xfrm>
          <a:off x="154489" y="99292"/>
          <a:ext cx="4613987" cy="122680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A munkaárok stabilizációja során teljes nyomvonal hosszban, 3m szélességben, és 5 méteres mélységben stabilizáltuk a javítandó csatornaszakasz környezetében a talajt (a vákuum kikapcsolt állapota mellett)</a:t>
          </a:r>
        </a:p>
      </dsp:txBody>
      <dsp:txXfrm>
        <a:off x="214388" y="159191"/>
        <a:ext cx="4494189" cy="1107008"/>
      </dsp:txXfrm>
    </dsp:sp>
    <dsp:sp modelId="{DB211E05-5676-4349-98A0-81424F97BEB2}">
      <dsp:nvSpPr>
        <dsp:cNvPr id="0" name=""/>
        <dsp:cNvSpPr/>
      </dsp:nvSpPr>
      <dsp:spPr>
        <a:xfrm>
          <a:off x="3185314" y="244181"/>
          <a:ext cx="1274719" cy="991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3C1EE1-5AD4-45A1-A3E4-3F399947E250}">
      <dsp:nvSpPr>
        <dsp:cNvPr id="0" name=""/>
        <dsp:cNvSpPr/>
      </dsp:nvSpPr>
      <dsp:spPr>
        <a:xfrm rot="5400000">
          <a:off x="3151181" y="2609231"/>
          <a:ext cx="1284284" cy="129969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39C96A-63AF-4182-A465-5E680065B6B5}">
      <dsp:nvSpPr>
        <dsp:cNvPr id="0" name=""/>
        <dsp:cNvSpPr/>
      </dsp:nvSpPr>
      <dsp:spPr>
        <a:xfrm>
          <a:off x="1876775" y="1461550"/>
          <a:ext cx="3768100" cy="112717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7 napos kötésidőt követően bekapcsolásra került a csatornától távolabbi vákuumsor. 3 napos előszívást követően bekapcsolásra került a második közelebbi vákuumsor</a:t>
          </a:r>
        </a:p>
      </dsp:txBody>
      <dsp:txXfrm>
        <a:off x="1931809" y="1516584"/>
        <a:ext cx="3658032" cy="1017109"/>
      </dsp:txXfrm>
    </dsp:sp>
    <dsp:sp modelId="{DA440438-541E-4D18-B746-0EB05A1EEBE7}">
      <dsp:nvSpPr>
        <dsp:cNvPr id="0" name=""/>
        <dsp:cNvSpPr/>
      </dsp:nvSpPr>
      <dsp:spPr>
        <a:xfrm>
          <a:off x="4977085" y="1647322"/>
          <a:ext cx="1274719" cy="991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9719B0-AD5D-43D0-A2E9-A22B1099A9E7}">
      <dsp:nvSpPr>
        <dsp:cNvPr id="0" name=""/>
        <dsp:cNvSpPr/>
      </dsp:nvSpPr>
      <dsp:spPr>
        <a:xfrm rot="5400000">
          <a:off x="4731368" y="4368723"/>
          <a:ext cx="1041136" cy="118529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2D8576-21D0-44AC-A0D3-C65921412BE7}">
      <dsp:nvSpPr>
        <dsp:cNvPr id="0" name=""/>
        <dsp:cNvSpPr/>
      </dsp:nvSpPr>
      <dsp:spPr>
        <a:xfrm>
          <a:off x="4431418" y="3030000"/>
          <a:ext cx="3595498" cy="134661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 dirty="0"/>
            <a:t>További 5 napos szívást követően megkezdtük a javítandó csatorna munkaárkának kiemelését nagytáblás </a:t>
          </a:r>
          <a:r>
            <a:rPr lang="hu-HU" sz="1400" kern="1200" dirty="0" err="1"/>
            <a:t>ducrendszerrel</a:t>
          </a:r>
          <a:r>
            <a:rPr lang="hu-HU" sz="1400" kern="1200" dirty="0"/>
            <a:t>.</a:t>
          </a:r>
        </a:p>
      </dsp:txBody>
      <dsp:txXfrm>
        <a:off x="4497166" y="3095748"/>
        <a:ext cx="3464002" cy="1215120"/>
      </dsp:txXfrm>
    </dsp:sp>
    <dsp:sp modelId="{40846848-9E1C-4FA1-ACC7-51773EF25DBA}">
      <dsp:nvSpPr>
        <dsp:cNvPr id="0" name=""/>
        <dsp:cNvSpPr/>
      </dsp:nvSpPr>
      <dsp:spPr>
        <a:xfrm>
          <a:off x="7105497" y="3206909"/>
          <a:ext cx="1274719" cy="991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447A26-9BED-40D6-8B47-F15B75D6AE74}">
      <dsp:nvSpPr>
        <dsp:cNvPr id="0" name=""/>
        <dsp:cNvSpPr/>
      </dsp:nvSpPr>
      <dsp:spPr>
        <a:xfrm>
          <a:off x="5823239" y="4576991"/>
          <a:ext cx="2098426" cy="122680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kern="1200"/>
            <a:t>A kontrás vezetékszakasz javítása ezen időpontól 4 nap alatt befejeződött</a:t>
          </a:r>
        </a:p>
      </dsp:txBody>
      <dsp:txXfrm>
        <a:off x="5883138" y="4636890"/>
        <a:ext cx="1978628" cy="1107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3633F-A932-4B74-93AA-1AF5A549535B}">
      <dsp:nvSpPr>
        <dsp:cNvPr id="0" name=""/>
        <dsp:cNvSpPr/>
      </dsp:nvSpPr>
      <dsp:spPr>
        <a:xfrm rot="5400000">
          <a:off x="638431" y="1625160"/>
          <a:ext cx="861800" cy="98112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DCF5A-2FE5-4259-82AB-83CF6E8E8FBC}">
      <dsp:nvSpPr>
        <dsp:cNvPr id="0" name=""/>
        <dsp:cNvSpPr/>
      </dsp:nvSpPr>
      <dsp:spPr>
        <a:xfrm>
          <a:off x="199604" y="159591"/>
          <a:ext cx="3587755" cy="1500404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Eredeti terv: D 125 KPE vezeték építése 1257 </a:t>
          </a:r>
          <a:r>
            <a:rPr lang="hu-HU" sz="1200" kern="1200" dirty="0" err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fm</a:t>
          </a:r>
          <a:r>
            <a:rPr lang="hu-HU" sz="12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hosszban a meglévő és üzemelő NA 100 KM PVC vezeték mellett, a házi bekötések cseréjével és átkötésével zöldterületen.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A feltárások során a e-közműben és a közműkezelői hozzájáruló nyilatkozatokban rögzítettektől eltérően hírközlési optikai vezetéket tártunk fel a tervezett nyomvonalon</a:t>
          </a:r>
          <a:endParaRPr lang="hu-HU" sz="1200" kern="1200" dirty="0"/>
        </a:p>
      </dsp:txBody>
      <dsp:txXfrm>
        <a:off x="272861" y="232848"/>
        <a:ext cx="3441241" cy="1353890"/>
      </dsp:txXfrm>
    </dsp:sp>
    <dsp:sp modelId="{0295CFF2-B27B-4992-A27A-18AB65BB1E2B}">
      <dsp:nvSpPr>
        <dsp:cNvPr id="0" name=""/>
        <dsp:cNvSpPr/>
      </dsp:nvSpPr>
      <dsp:spPr>
        <a:xfrm>
          <a:off x="2522996" y="283199"/>
          <a:ext cx="1055147" cy="820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A0E768-A715-48C0-8688-E1FB0B72DC74}">
      <dsp:nvSpPr>
        <dsp:cNvPr id="0" name=""/>
        <dsp:cNvSpPr/>
      </dsp:nvSpPr>
      <dsp:spPr>
        <a:xfrm rot="5400000">
          <a:off x="2274795" y="2997362"/>
          <a:ext cx="861800" cy="98112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04147D-30D6-4745-9D89-13F0E473609E}">
      <dsp:nvSpPr>
        <dsp:cNvPr id="0" name=""/>
        <dsp:cNvSpPr/>
      </dsp:nvSpPr>
      <dsp:spPr>
        <a:xfrm>
          <a:off x="1649534" y="1744646"/>
          <a:ext cx="3386490" cy="1294889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 helyszíni adatok alapján az építendő vezeték csak az országos közút járda felőli oldalán, a közúti árok koronaél alá lett </a:t>
          </a:r>
          <a:r>
            <a:rPr lang="hu-HU" sz="1200" kern="1200" dirty="0" err="1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vona</a:t>
          </a:r>
          <a:r>
            <a:rPr lang="hu-HU" sz="1200" kern="12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építhető összes fa kivágásával, vagy a teljes járda bontásával.</a:t>
          </a:r>
        </a:p>
      </dsp:txBody>
      <dsp:txXfrm>
        <a:off x="1712757" y="1807869"/>
        <a:ext cx="3260044" cy="1168443"/>
      </dsp:txXfrm>
    </dsp:sp>
    <dsp:sp modelId="{1427A240-CA56-4179-9784-B121127C6662}">
      <dsp:nvSpPr>
        <dsp:cNvPr id="0" name=""/>
        <dsp:cNvSpPr/>
      </dsp:nvSpPr>
      <dsp:spPr>
        <a:xfrm>
          <a:off x="4144486" y="1563628"/>
          <a:ext cx="1055147" cy="820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E6990A-A1EE-4BE4-9839-D1E25994F9AF}">
      <dsp:nvSpPr>
        <dsp:cNvPr id="0" name=""/>
        <dsp:cNvSpPr/>
      </dsp:nvSpPr>
      <dsp:spPr>
        <a:xfrm rot="5400000">
          <a:off x="4287957" y="4444158"/>
          <a:ext cx="861800" cy="98112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FFC128-1D27-44C5-B52A-0717E0FB7108}">
      <dsp:nvSpPr>
        <dsp:cNvPr id="0" name=""/>
        <dsp:cNvSpPr/>
      </dsp:nvSpPr>
      <dsp:spPr>
        <a:xfrm>
          <a:off x="3201104" y="3487925"/>
          <a:ext cx="1916518" cy="101548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kern="1200" dirty="0"/>
            <a:t>Az új vezeték építéséta meglévő nyomvonalon </a:t>
          </a:r>
          <a:r>
            <a:rPr lang="hu-HU" sz="1000" kern="1200" dirty="0" err="1"/>
            <a:t>csőroppantásos</a:t>
          </a:r>
          <a:r>
            <a:rPr lang="hu-HU" sz="1000" kern="1200" dirty="0"/>
            <a:t> technológiával </a:t>
          </a:r>
          <a:r>
            <a:rPr lang="hu-HU" sz="1000" kern="1200" dirty="0" err="1"/>
            <a:t>valósítjottuk</a:t>
          </a:r>
          <a:r>
            <a:rPr lang="hu-HU" sz="1000" kern="1200" dirty="0"/>
            <a:t> meg. </a:t>
          </a:r>
        </a:p>
      </dsp:txBody>
      <dsp:txXfrm>
        <a:off x="3250685" y="3537506"/>
        <a:ext cx="1817356" cy="916326"/>
      </dsp:txXfrm>
    </dsp:sp>
    <dsp:sp modelId="{E05AFCA2-CDDB-4D24-BE4A-360881859FE3}">
      <dsp:nvSpPr>
        <dsp:cNvPr id="0" name=""/>
        <dsp:cNvSpPr/>
      </dsp:nvSpPr>
      <dsp:spPr>
        <a:xfrm>
          <a:off x="5131622" y="2704357"/>
          <a:ext cx="1055147" cy="820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9B8F6E-BE63-413A-9C39-597FA4C2E375}">
      <dsp:nvSpPr>
        <dsp:cNvPr id="0" name=""/>
        <dsp:cNvSpPr/>
      </dsp:nvSpPr>
      <dsp:spPr>
        <a:xfrm>
          <a:off x="5173840" y="3501167"/>
          <a:ext cx="1722260" cy="264075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kern="1200" dirty="0"/>
            <a:t>A kivitelezési munka során az összes lakóingatlan házibekötés rákötési és egyéb csomópontjait feltártuk (bekötés és vezeték cserékhez mindenképpen el kell végezni a kibontást)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kern="1200" dirty="0"/>
            <a:t>Feltorlódott idomokat itt kiemeltük.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000" kern="1200" dirty="0"/>
            <a:t>A projekt eredeti költségkereten belül teljesült.</a:t>
          </a:r>
        </a:p>
      </dsp:txBody>
      <dsp:txXfrm>
        <a:off x="5257929" y="3585256"/>
        <a:ext cx="1554082" cy="24725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2F5A7-85D4-CC41-A649-C5F1939D2DD4}" type="datetimeFigureOut">
              <a:rPr lang="en-HU" smtClean="0"/>
              <a:t>01/24/2025</a:t>
            </a:fld>
            <a:endParaRPr lang="en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BE879-1F03-8D40-9C4B-3DF4C2C9AD86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002051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BE879-1F03-8D40-9C4B-3DF4C2C9AD86}" type="slidenum">
              <a:rPr lang="en-HU" smtClean="0"/>
              <a:t>2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846691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C5474-08CB-84DB-66AF-C6F035DF6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A8AF0AF8-D84F-AB24-B862-E6901318CE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8DC9B4CF-8E1E-FD6F-67C2-4C9B7D388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5F1F16D-A939-56D8-7266-F282F4C7B1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1BE879-1F03-8D40-9C4B-3DF4C2C9AD86}" type="slidenum">
              <a:rPr lang="en-HU" smtClean="0"/>
              <a:t>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211566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5CC6B0-44C8-5865-FB3E-7C862D81243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3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49A12D-C1EF-71C4-E2F2-37653ADC76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7829" y="868362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Prezentáció</a:t>
            </a:r>
            <a:r>
              <a:rPr lang="en-GB" dirty="0"/>
              <a:t> </a:t>
            </a:r>
            <a:r>
              <a:rPr lang="en-GB" dirty="0" err="1"/>
              <a:t>címe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43BA9A-3A63-294B-55EF-968BD51142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8715" y="3429000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Prezentáció</a:t>
            </a:r>
            <a:r>
              <a:rPr lang="en-GB" dirty="0"/>
              <a:t> </a:t>
            </a:r>
            <a:r>
              <a:rPr lang="en-GB" dirty="0" err="1"/>
              <a:t>alcíme</a:t>
            </a:r>
            <a:endParaRPr lang="en-H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4B186-73DC-B968-F523-AEF68A67F8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8023" y="622572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2024. </a:t>
            </a:r>
            <a:r>
              <a:rPr lang="en-GB" dirty="0" err="1"/>
              <a:t>augusztus</a:t>
            </a:r>
            <a:r>
              <a:rPr lang="en-GB" dirty="0"/>
              <a:t> 25.</a:t>
            </a:r>
            <a:endParaRPr lang="en-H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08D045-0972-71EF-1717-BE9AFA67C1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38280" y="2743200"/>
            <a:ext cx="6653720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54FD7A-F3C0-1711-16F5-31F9497422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1567" y="868362"/>
            <a:ext cx="3214180" cy="55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6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9A12D-C1EF-71C4-E2F2-37653ADC7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044" y="710758"/>
            <a:ext cx="10458251" cy="889442"/>
          </a:xfrm>
          <a:prstGeom prst="rect">
            <a:avLst/>
          </a:prstGeom>
        </p:spPr>
        <p:txBody>
          <a:bodyPr anchor="b"/>
          <a:lstStyle>
            <a:lvl1pPr algn="l">
              <a:defRPr sz="4800" b="1" i="0">
                <a:solidFill>
                  <a:srgbClr val="F03B3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43BA9A-3A63-294B-55EF-968BD51142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2043" y="1773238"/>
            <a:ext cx="11354683" cy="16557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20"/>
              </a:lnSpc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algn="just"/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Lorem ipsum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consectetur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adipiscing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elit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Pellentesque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vestibulum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nunc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odio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porta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blandit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Duis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pretium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bibendum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euismod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Cras cursus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quam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vulputate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in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hendrerit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viverra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In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lectus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tortor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rutrum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tempus.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Vivamus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rutrum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quam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eget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blandit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Aenean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rutrum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ultrices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arcu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fringilla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Morbi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tincidunt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fermentum mi,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sollicitudin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est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hendrerit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ut.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Pellentesque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tempus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sapien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iaculis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arcu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in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congue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sapien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blandit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mauris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pretium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bibendum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pharetra.</a:t>
            </a:r>
          </a:p>
          <a:p>
            <a:pPr algn="just"/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Duis vestibulum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tempor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lectus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finibus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rutrum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ac.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Phasellus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bibendum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mi vitae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placerat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vestibulum.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Nullam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venenatis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semper. Integer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nec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scelerisque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enim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Vivamus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commodo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volutpat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arcu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sagittis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feugiat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fringilla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Morbi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massa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gravida at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rutrum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sit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amet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iaculis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at diam.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Fusce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sapien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sodales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posuere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id,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augue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Integer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suscipit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vitae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orci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ac lacinia.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viverra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ante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arcu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pulvinar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ultricies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just"/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Proin at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finibus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purus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in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finibus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tortor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Fusce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mollis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dui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eget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orci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placerat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vitae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blandit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ligula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imperdiet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Curabitur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tristique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orci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Proin 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neque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mauris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lacinia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posuere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non id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metus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Pellentesque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justo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dolor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gravida a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luctus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congue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vel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magna. Aenean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quis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ultrices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eros, at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mattis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Sed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odio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dapibus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dictum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arcu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eu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aliquet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magna.</a:t>
            </a:r>
          </a:p>
          <a:p>
            <a:br>
              <a:rPr lang="en-GB" dirty="0"/>
            </a:br>
            <a:endParaRPr lang="en-H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EA44B5-EEA8-7762-0352-86B69283C6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55554" y="6339819"/>
            <a:ext cx="1441174" cy="247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2670A9-7D24-0326-54E7-260455DC77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9000"/>
          </a:blip>
          <a:stretch>
            <a:fillRect/>
          </a:stretch>
        </p:blipFill>
        <p:spPr>
          <a:xfrm>
            <a:off x="0" y="2355574"/>
            <a:ext cx="5347854" cy="4581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94C5BA4-1D34-8F3B-E034-EE3C2D50BA28}"/>
              </a:ext>
            </a:extLst>
          </p:cNvPr>
          <p:cNvSpPr/>
          <p:nvPr userDrawn="1"/>
        </p:nvSpPr>
        <p:spPr>
          <a:xfrm>
            <a:off x="504092" y="6775938"/>
            <a:ext cx="11292635" cy="93785"/>
          </a:xfrm>
          <a:prstGeom prst="rect">
            <a:avLst/>
          </a:prstGeom>
          <a:solidFill>
            <a:srgbClr val="F03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8745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610723-6222-2728-8230-7019AC4227A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4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>
                <a:solidFill>
                  <a:srgbClr val="375177"/>
                </a:solidFill>
              </a:rPr>
              <a:t>w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6C12DC-93C4-D0B6-3450-B4237263C1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7829" y="1126269"/>
            <a:ext cx="691494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Fejezet</a:t>
            </a:r>
            <a:r>
              <a:rPr lang="en-GB" dirty="0"/>
              <a:t> </a:t>
            </a:r>
            <a:r>
              <a:rPr lang="en-GB" dirty="0" err="1"/>
              <a:t>elválasztó</a:t>
            </a:r>
            <a:r>
              <a:rPr lang="en-GB" dirty="0"/>
              <a:t> </a:t>
            </a:r>
            <a:r>
              <a:rPr lang="en-GB" dirty="0" err="1"/>
              <a:t>címe</a:t>
            </a:r>
            <a:endParaRPr lang="en-HU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8BE9648-1418-6F10-A6AF-478BABF253A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8715" y="3686907"/>
            <a:ext cx="6212393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Fejezetelválasztó</a:t>
            </a:r>
            <a:r>
              <a:rPr lang="en-GB" dirty="0"/>
              <a:t> </a:t>
            </a:r>
            <a:r>
              <a:rPr lang="en-GB" dirty="0" err="1"/>
              <a:t>alcíme</a:t>
            </a:r>
            <a:endParaRPr lang="en-H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8D42DA-43DF-1117-40DC-99CA06DE60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38280" y="2743200"/>
            <a:ext cx="665372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84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7704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A8D69A-BFC2-4B10-BE3B-DDECB81DE89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776545" y="1872070"/>
            <a:ext cx="3326678" cy="3326678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581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93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7.jp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20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05ED0-FE60-D9BC-9E8B-EE2EE38B65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3200" dirty="0"/>
              <a:t>Helyzetfüggő kivitelezési technológiák tapasztalatai</a:t>
            </a:r>
            <a:br>
              <a:rPr lang="hu-HU" sz="3200" dirty="0"/>
            </a:br>
            <a:r>
              <a:rPr lang="hu-HU" sz="3200" dirty="0"/>
              <a:t>vezetékrekonstrukciós munkáknál</a:t>
            </a:r>
            <a:endParaRPr lang="en-HU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46C2D9-0685-A0E1-368C-069E2295A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413" y="5925630"/>
            <a:ext cx="3644101" cy="448056"/>
          </a:xfrm>
        </p:spPr>
        <p:txBody>
          <a:bodyPr/>
          <a:lstStyle/>
          <a:p>
            <a:r>
              <a:rPr lang="hu-HU" sz="2400" dirty="0"/>
              <a:t>2025.Január 29.</a:t>
            </a:r>
            <a:endParaRPr lang="en-HU" sz="2400" dirty="0"/>
          </a:p>
        </p:txBody>
      </p:sp>
    </p:spTree>
    <p:extLst>
      <p:ext uri="{BB962C8B-B14F-4D97-AF65-F5344CB8AC3E}">
        <p14:creationId xmlns:p14="http://schemas.microsoft.com/office/powerpoint/2010/main" val="2447912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235F5-1F1E-61C6-0734-0D6E8B342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B73CC-DC31-F517-9F38-0452ED381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715" y="535718"/>
            <a:ext cx="8032297" cy="2455131"/>
          </a:xfrm>
        </p:spPr>
        <p:txBody>
          <a:bodyPr/>
          <a:lstStyle/>
          <a:p>
            <a:r>
              <a:rPr lang="hu-HU" sz="5400" dirty="0"/>
              <a:t>Ahol a hagyományos technológia még kedvezőbb megoldás</a:t>
            </a:r>
            <a:endParaRPr lang="en-HU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AB3321-9797-48F4-B122-114D93365D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715" y="3686907"/>
            <a:ext cx="4754335" cy="1655762"/>
          </a:xfrm>
        </p:spPr>
        <p:txBody>
          <a:bodyPr/>
          <a:lstStyle/>
          <a:p>
            <a:r>
              <a:rPr lang="hu-HU" dirty="0"/>
              <a:t>Ivóvíz- és szennyvízhálózat rekonstrukciók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2957899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600E3-947E-3902-F6D5-9FB5A3A33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6A4ADF-21BA-6156-17DE-7B6ABA1EA20D}"/>
              </a:ext>
            </a:extLst>
          </p:cNvPr>
          <p:cNvSpPr/>
          <p:nvPr/>
        </p:nvSpPr>
        <p:spPr>
          <a:xfrm>
            <a:off x="-9634" y="2095651"/>
            <a:ext cx="12192000" cy="4753047"/>
          </a:xfrm>
          <a:custGeom>
            <a:avLst/>
            <a:gdLst>
              <a:gd name="connsiteX0" fmla="*/ 0 w 12192000"/>
              <a:gd name="connsiteY0" fmla="*/ 0 h 1895547"/>
              <a:gd name="connsiteX1" fmla="*/ 12192000 w 12192000"/>
              <a:gd name="connsiteY1" fmla="*/ 0 h 1895547"/>
              <a:gd name="connsiteX2" fmla="*/ 12192000 w 12192000"/>
              <a:gd name="connsiteY2" fmla="*/ 1895547 h 1895547"/>
              <a:gd name="connsiteX3" fmla="*/ 0 w 12192000"/>
              <a:gd name="connsiteY3" fmla="*/ 1895547 h 1895547"/>
              <a:gd name="connsiteX4" fmla="*/ 0 w 12192000"/>
              <a:gd name="connsiteY4" fmla="*/ 0 h 1895547"/>
              <a:gd name="connsiteX0" fmla="*/ 0 w 12192000"/>
              <a:gd name="connsiteY0" fmla="*/ 9453 h 1905000"/>
              <a:gd name="connsiteX1" fmla="*/ 4476750 w 12192000"/>
              <a:gd name="connsiteY1" fmla="*/ 0 h 1905000"/>
              <a:gd name="connsiteX2" fmla="*/ 12192000 w 12192000"/>
              <a:gd name="connsiteY2" fmla="*/ 9453 h 1905000"/>
              <a:gd name="connsiteX3" fmla="*/ 12192000 w 12192000"/>
              <a:gd name="connsiteY3" fmla="*/ 1905000 h 1905000"/>
              <a:gd name="connsiteX4" fmla="*/ 0 w 12192000"/>
              <a:gd name="connsiteY4" fmla="*/ 1905000 h 1905000"/>
              <a:gd name="connsiteX5" fmla="*/ 0 w 12192000"/>
              <a:gd name="connsiteY5" fmla="*/ 9453 h 1905000"/>
              <a:gd name="connsiteX0" fmla="*/ 0 w 12192000"/>
              <a:gd name="connsiteY0" fmla="*/ 9453 h 1905000"/>
              <a:gd name="connsiteX1" fmla="*/ 3086100 w 12192000"/>
              <a:gd name="connsiteY1" fmla="*/ 0 h 1905000"/>
              <a:gd name="connsiteX2" fmla="*/ 4476750 w 12192000"/>
              <a:gd name="connsiteY2" fmla="*/ 0 h 1905000"/>
              <a:gd name="connsiteX3" fmla="*/ 12192000 w 12192000"/>
              <a:gd name="connsiteY3" fmla="*/ 9453 h 1905000"/>
              <a:gd name="connsiteX4" fmla="*/ 12192000 w 12192000"/>
              <a:gd name="connsiteY4" fmla="*/ 1905000 h 1905000"/>
              <a:gd name="connsiteX5" fmla="*/ 0 w 12192000"/>
              <a:gd name="connsiteY5" fmla="*/ 1905000 h 1905000"/>
              <a:gd name="connsiteX6" fmla="*/ 0 w 12192000"/>
              <a:gd name="connsiteY6" fmla="*/ 9453 h 1905000"/>
              <a:gd name="connsiteX0" fmla="*/ 0 w 12192000"/>
              <a:gd name="connsiteY0" fmla="*/ 9453 h 1905000"/>
              <a:gd name="connsiteX1" fmla="*/ 3086100 w 12192000"/>
              <a:gd name="connsiteY1" fmla="*/ 0 h 1905000"/>
              <a:gd name="connsiteX2" fmla="*/ 4476750 w 12192000"/>
              <a:gd name="connsiteY2" fmla="*/ 0 h 1905000"/>
              <a:gd name="connsiteX3" fmla="*/ 12192000 w 12192000"/>
              <a:gd name="connsiteY3" fmla="*/ 9453 h 1905000"/>
              <a:gd name="connsiteX4" fmla="*/ 12192000 w 12192000"/>
              <a:gd name="connsiteY4" fmla="*/ 1905000 h 1905000"/>
              <a:gd name="connsiteX5" fmla="*/ 0 w 12192000"/>
              <a:gd name="connsiteY5" fmla="*/ 1905000 h 1905000"/>
              <a:gd name="connsiteX6" fmla="*/ 0 w 12192000"/>
              <a:gd name="connsiteY6" fmla="*/ 9453 h 1905000"/>
              <a:gd name="connsiteX0" fmla="*/ 0 w 12192000"/>
              <a:gd name="connsiteY0" fmla="*/ 609528 h 2505075"/>
              <a:gd name="connsiteX1" fmla="*/ 3086100 w 12192000"/>
              <a:gd name="connsiteY1" fmla="*/ 600075 h 2505075"/>
              <a:gd name="connsiteX2" fmla="*/ 4448175 w 12192000"/>
              <a:gd name="connsiteY2" fmla="*/ 0 h 2505075"/>
              <a:gd name="connsiteX3" fmla="*/ 12192000 w 12192000"/>
              <a:gd name="connsiteY3" fmla="*/ 609528 h 2505075"/>
              <a:gd name="connsiteX4" fmla="*/ 12192000 w 12192000"/>
              <a:gd name="connsiteY4" fmla="*/ 2505075 h 2505075"/>
              <a:gd name="connsiteX5" fmla="*/ 0 w 12192000"/>
              <a:gd name="connsiteY5" fmla="*/ 2505075 h 2505075"/>
              <a:gd name="connsiteX6" fmla="*/ 0 w 12192000"/>
              <a:gd name="connsiteY6" fmla="*/ 609528 h 2505075"/>
              <a:gd name="connsiteX0" fmla="*/ 0 w 12192000"/>
              <a:gd name="connsiteY0" fmla="*/ 609528 h 2505075"/>
              <a:gd name="connsiteX1" fmla="*/ 3086100 w 12192000"/>
              <a:gd name="connsiteY1" fmla="*/ 600075 h 2505075"/>
              <a:gd name="connsiteX2" fmla="*/ 4448175 w 12192000"/>
              <a:gd name="connsiteY2" fmla="*/ 0 h 2505075"/>
              <a:gd name="connsiteX3" fmla="*/ 6905625 w 12192000"/>
              <a:gd name="connsiteY3" fmla="*/ 180976 h 2505075"/>
              <a:gd name="connsiteX4" fmla="*/ 12192000 w 12192000"/>
              <a:gd name="connsiteY4" fmla="*/ 609528 h 2505075"/>
              <a:gd name="connsiteX5" fmla="*/ 12192000 w 12192000"/>
              <a:gd name="connsiteY5" fmla="*/ 2505075 h 2505075"/>
              <a:gd name="connsiteX6" fmla="*/ 0 w 12192000"/>
              <a:gd name="connsiteY6" fmla="*/ 2505075 h 2505075"/>
              <a:gd name="connsiteX7" fmla="*/ 0 w 12192000"/>
              <a:gd name="connsiteY7" fmla="*/ 609528 h 2505075"/>
              <a:gd name="connsiteX0" fmla="*/ 0 w 12192000"/>
              <a:gd name="connsiteY0" fmla="*/ 609528 h 2505075"/>
              <a:gd name="connsiteX1" fmla="*/ 3086100 w 12192000"/>
              <a:gd name="connsiteY1" fmla="*/ 600075 h 2505075"/>
              <a:gd name="connsiteX2" fmla="*/ 4448175 w 12192000"/>
              <a:gd name="connsiteY2" fmla="*/ 0 h 2505075"/>
              <a:gd name="connsiteX3" fmla="*/ 6905625 w 12192000"/>
              <a:gd name="connsiteY3" fmla="*/ 180976 h 2505075"/>
              <a:gd name="connsiteX4" fmla="*/ 8791575 w 12192000"/>
              <a:gd name="connsiteY4" fmla="*/ 342901 h 2505075"/>
              <a:gd name="connsiteX5" fmla="*/ 12192000 w 12192000"/>
              <a:gd name="connsiteY5" fmla="*/ 609528 h 2505075"/>
              <a:gd name="connsiteX6" fmla="*/ 12192000 w 12192000"/>
              <a:gd name="connsiteY6" fmla="*/ 2505075 h 2505075"/>
              <a:gd name="connsiteX7" fmla="*/ 0 w 12192000"/>
              <a:gd name="connsiteY7" fmla="*/ 2505075 h 2505075"/>
              <a:gd name="connsiteX8" fmla="*/ 0 w 12192000"/>
              <a:gd name="connsiteY8" fmla="*/ 609528 h 2505075"/>
              <a:gd name="connsiteX0" fmla="*/ 0 w 12192000"/>
              <a:gd name="connsiteY0" fmla="*/ 609528 h 2505075"/>
              <a:gd name="connsiteX1" fmla="*/ 3086100 w 12192000"/>
              <a:gd name="connsiteY1" fmla="*/ 600075 h 2505075"/>
              <a:gd name="connsiteX2" fmla="*/ 4448175 w 12192000"/>
              <a:gd name="connsiteY2" fmla="*/ 0 h 2505075"/>
              <a:gd name="connsiteX3" fmla="*/ 6905625 w 12192000"/>
              <a:gd name="connsiteY3" fmla="*/ 180976 h 2505075"/>
              <a:gd name="connsiteX4" fmla="*/ 8791575 w 12192000"/>
              <a:gd name="connsiteY4" fmla="*/ 342901 h 2505075"/>
              <a:gd name="connsiteX5" fmla="*/ 10296525 w 12192000"/>
              <a:gd name="connsiteY5" fmla="*/ 447676 h 2505075"/>
              <a:gd name="connsiteX6" fmla="*/ 12192000 w 12192000"/>
              <a:gd name="connsiteY6" fmla="*/ 609528 h 2505075"/>
              <a:gd name="connsiteX7" fmla="*/ 12192000 w 12192000"/>
              <a:gd name="connsiteY7" fmla="*/ 2505075 h 2505075"/>
              <a:gd name="connsiteX8" fmla="*/ 0 w 12192000"/>
              <a:gd name="connsiteY8" fmla="*/ 2505075 h 2505075"/>
              <a:gd name="connsiteX9" fmla="*/ 0 w 12192000"/>
              <a:gd name="connsiteY9" fmla="*/ 609528 h 2505075"/>
              <a:gd name="connsiteX0" fmla="*/ 0 w 12192000"/>
              <a:gd name="connsiteY0" fmla="*/ 609528 h 2505075"/>
              <a:gd name="connsiteX1" fmla="*/ 3086100 w 12192000"/>
              <a:gd name="connsiteY1" fmla="*/ 600075 h 2505075"/>
              <a:gd name="connsiteX2" fmla="*/ 4448175 w 12192000"/>
              <a:gd name="connsiteY2" fmla="*/ 0 h 2505075"/>
              <a:gd name="connsiteX3" fmla="*/ 6410325 w 12192000"/>
              <a:gd name="connsiteY3" fmla="*/ 257176 h 2505075"/>
              <a:gd name="connsiteX4" fmla="*/ 8791575 w 12192000"/>
              <a:gd name="connsiteY4" fmla="*/ 342901 h 2505075"/>
              <a:gd name="connsiteX5" fmla="*/ 10296525 w 12192000"/>
              <a:gd name="connsiteY5" fmla="*/ 447676 h 2505075"/>
              <a:gd name="connsiteX6" fmla="*/ 12192000 w 12192000"/>
              <a:gd name="connsiteY6" fmla="*/ 609528 h 2505075"/>
              <a:gd name="connsiteX7" fmla="*/ 12192000 w 12192000"/>
              <a:gd name="connsiteY7" fmla="*/ 2505075 h 2505075"/>
              <a:gd name="connsiteX8" fmla="*/ 0 w 12192000"/>
              <a:gd name="connsiteY8" fmla="*/ 2505075 h 2505075"/>
              <a:gd name="connsiteX9" fmla="*/ 0 w 12192000"/>
              <a:gd name="connsiteY9" fmla="*/ 609528 h 2505075"/>
              <a:gd name="connsiteX0" fmla="*/ 0 w 12192000"/>
              <a:gd name="connsiteY0" fmla="*/ 2028752 h 3924299"/>
              <a:gd name="connsiteX1" fmla="*/ 3086100 w 12192000"/>
              <a:gd name="connsiteY1" fmla="*/ 2019299 h 3924299"/>
              <a:gd name="connsiteX2" fmla="*/ 4448175 w 12192000"/>
              <a:gd name="connsiteY2" fmla="*/ 1419224 h 3924299"/>
              <a:gd name="connsiteX3" fmla="*/ 6410325 w 12192000"/>
              <a:gd name="connsiteY3" fmla="*/ 1676400 h 3924299"/>
              <a:gd name="connsiteX4" fmla="*/ 8181975 w 12192000"/>
              <a:gd name="connsiteY4" fmla="*/ 0 h 3924299"/>
              <a:gd name="connsiteX5" fmla="*/ 10296525 w 12192000"/>
              <a:gd name="connsiteY5" fmla="*/ 1866900 h 3924299"/>
              <a:gd name="connsiteX6" fmla="*/ 12192000 w 12192000"/>
              <a:gd name="connsiteY6" fmla="*/ 2028752 h 3924299"/>
              <a:gd name="connsiteX7" fmla="*/ 12192000 w 12192000"/>
              <a:gd name="connsiteY7" fmla="*/ 3924299 h 3924299"/>
              <a:gd name="connsiteX8" fmla="*/ 0 w 12192000"/>
              <a:gd name="connsiteY8" fmla="*/ 3924299 h 3924299"/>
              <a:gd name="connsiteX9" fmla="*/ 0 w 12192000"/>
              <a:gd name="connsiteY9" fmla="*/ 2028752 h 3924299"/>
              <a:gd name="connsiteX0" fmla="*/ 0 w 12192000"/>
              <a:gd name="connsiteY0" fmla="*/ 2028752 h 3924299"/>
              <a:gd name="connsiteX1" fmla="*/ 3086100 w 12192000"/>
              <a:gd name="connsiteY1" fmla="*/ 2019299 h 3924299"/>
              <a:gd name="connsiteX2" fmla="*/ 4448175 w 12192000"/>
              <a:gd name="connsiteY2" fmla="*/ 1419224 h 3924299"/>
              <a:gd name="connsiteX3" fmla="*/ 6410325 w 12192000"/>
              <a:gd name="connsiteY3" fmla="*/ 1676400 h 3924299"/>
              <a:gd name="connsiteX4" fmla="*/ 8181975 w 12192000"/>
              <a:gd name="connsiteY4" fmla="*/ 0 h 3924299"/>
              <a:gd name="connsiteX5" fmla="*/ 9648825 w 12192000"/>
              <a:gd name="connsiteY5" fmla="*/ 790575 h 3924299"/>
              <a:gd name="connsiteX6" fmla="*/ 12192000 w 12192000"/>
              <a:gd name="connsiteY6" fmla="*/ 2028752 h 3924299"/>
              <a:gd name="connsiteX7" fmla="*/ 12192000 w 12192000"/>
              <a:gd name="connsiteY7" fmla="*/ 3924299 h 3924299"/>
              <a:gd name="connsiteX8" fmla="*/ 0 w 12192000"/>
              <a:gd name="connsiteY8" fmla="*/ 3924299 h 3924299"/>
              <a:gd name="connsiteX9" fmla="*/ 0 w 12192000"/>
              <a:gd name="connsiteY9" fmla="*/ 2028752 h 3924299"/>
              <a:gd name="connsiteX0" fmla="*/ 0 w 12192000"/>
              <a:gd name="connsiteY0" fmla="*/ 2857500 h 4753047"/>
              <a:gd name="connsiteX1" fmla="*/ 3086100 w 12192000"/>
              <a:gd name="connsiteY1" fmla="*/ 2848047 h 4753047"/>
              <a:gd name="connsiteX2" fmla="*/ 4448175 w 12192000"/>
              <a:gd name="connsiteY2" fmla="*/ 2247972 h 4753047"/>
              <a:gd name="connsiteX3" fmla="*/ 6410325 w 12192000"/>
              <a:gd name="connsiteY3" fmla="*/ 2505148 h 4753047"/>
              <a:gd name="connsiteX4" fmla="*/ 8181975 w 12192000"/>
              <a:gd name="connsiteY4" fmla="*/ 828748 h 4753047"/>
              <a:gd name="connsiteX5" fmla="*/ 9648825 w 12192000"/>
              <a:gd name="connsiteY5" fmla="*/ 1619323 h 4753047"/>
              <a:gd name="connsiteX6" fmla="*/ 12192000 w 12192000"/>
              <a:gd name="connsiteY6" fmla="*/ 0 h 4753047"/>
              <a:gd name="connsiteX7" fmla="*/ 12192000 w 12192000"/>
              <a:gd name="connsiteY7" fmla="*/ 4753047 h 4753047"/>
              <a:gd name="connsiteX8" fmla="*/ 0 w 12192000"/>
              <a:gd name="connsiteY8" fmla="*/ 4753047 h 4753047"/>
              <a:gd name="connsiteX9" fmla="*/ 0 w 12192000"/>
              <a:gd name="connsiteY9" fmla="*/ 2857500 h 4753047"/>
              <a:gd name="connsiteX0" fmla="*/ 0 w 12192000"/>
              <a:gd name="connsiteY0" fmla="*/ 2857500 h 4753047"/>
              <a:gd name="connsiteX1" fmla="*/ 3086100 w 12192000"/>
              <a:gd name="connsiteY1" fmla="*/ 2848047 h 4753047"/>
              <a:gd name="connsiteX2" fmla="*/ 4448175 w 12192000"/>
              <a:gd name="connsiteY2" fmla="*/ 2247972 h 4753047"/>
              <a:gd name="connsiteX3" fmla="*/ 6410325 w 12192000"/>
              <a:gd name="connsiteY3" fmla="*/ 2505148 h 4753047"/>
              <a:gd name="connsiteX4" fmla="*/ 8181975 w 12192000"/>
              <a:gd name="connsiteY4" fmla="*/ 828748 h 4753047"/>
              <a:gd name="connsiteX5" fmla="*/ 9648825 w 12192000"/>
              <a:gd name="connsiteY5" fmla="*/ 1619323 h 4753047"/>
              <a:gd name="connsiteX6" fmla="*/ 12192000 w 12192000"/>
              <a:gd name="connsiteY6" fmla="*/ 0 h 4753047"/>
              <a:gd name="connsiteX7" fmla="*/ 12192000 w 12192000"/>
              <a:gd name="connsiteY7" fmla="*/ 4753047 h 4753047"/>
              <a:gd name="connsiteX8" fmla="*/ 0 w 12192000"/>
              <a:gd name="connsiteY8" fmla="*/ 4753047 h 4753047"/>
              <a:gd name="connsiteX9" fmla="*/ 0 w 12192000"/>
              <a:gd name="connsiteY9" fmla="*/ 2857500 h 4753047"/>
              <a:gd name="connsiteX0" fmla="*/ 0 w 12192000"/>
              <a:gd name="connsiteY0" fmla="*/ 2857500 h 4753047"/>
              <a:gd name="connsiteX1" fmla="*/ 3086100 w 12192000"/>
              <a:gd name="connsiteY1" fmla="*/ 2848047 h 4753047"/>
              <a:gd name="connsiteX2" fmla="*/ 4448175 w 12192000"/>
              <a:gd name="connsiteY2" fmla="*/ 2247972 h 4753047"/>
              <a:gd name="connsiteX3" fmla="*/ 6410325 w 12192000"/>
              <a:gd name="connsiteY3" fmla="*/ 2505148 h 4753047"/>
              <a:gd name="connsiteX4" fmla="*/ 8220075 w 12192000"/>
              <a:gd name="connsiteY4" fmla="*/ 800173 h 4753047"/>
              <a:gd name="connsiteX5" fmla="*/ 9648825 w 12192000"/>
              <a:gd name="connsiteY5" fmla="*/ 1619323 h 4753047"/>
              <a:gd name="connsiteX6" fmla="*/ 12192000 w 12192000"/>
              <a:gd name="connsiteY6" fmla="*/ 0 h 4753047"/>
              <a:gd name="connsiteX7" fmla="*/ 12192000 w 12192000"/>
              <a:gd name="connsiteY7" fmla="*/ 4753047 h 4753047"/>
              <a:gd name="connsiteX8" fmla="*/ 0 w 12192000"/>
              <a:gd name="connsiteY8" fmla="*/ 4753047 h 4753047"/>
              <a:gd name="connsiteX9" fmla="*/ 0 w 12192000"/>
              <a:gd name="connsiteY9" fmla="*/ 2857500 h 4753047"/>
              <a:gd name="connsiteX0" fmla="*/ 0 w 12192000"/>
              <a:gd name="connsiteY0" fmla="*/ 2857500 h 4753047"/>
              <a:gd name="connsiteX1" fmla="*/ 3057525 w 12192000"/>
              <a:gd name="connsiteY1" fmla="*/ 2867097 h 4753047"/>
              <a:gd name="connsiteX2" fmla="*/ 4448175 w 12192000"/>
              <a:gd name="connsiteY2" fmla="*/ 2247972 h 4753047"/>
              <a:gd name="connsiteX3" fmla="*/ 6410325 w 12192000"/>
              <a:gd name="connsiteY3" fmla="*/ 2505148 h 4753047"/>
              <a:gd name="connsiteX4" fmla="*/ 8220075 w 12192000"/>
              <a:gd name="connsiteY4" fmla="*/ 800173 h 4753047"/>
              <a:gd name="connsiteX5" fmla="*/ 9648825 w 12192000"/>
              <a:gd name="connsiteY5" fmla="*/ 1619323 h 4753047"/>
              <a:gd name="connsiteX6" fmla="*/ 12192000 w 12192000"/>
              <a:gd name="connsiteY6" fmla="*/ 0 h 4753047"/>
              <a:gd name="connsiteX7" fmla="*/ 12192000 w 12192000"/>
              <a:gd name="connsiteY7" fmla="*/ 4753047 h 4753047"/>
              <a:gd name="connsiteX8" fmla="*/ 0 w 12192000"/>
              <a:gd name="connsiteY8" fmla="*/ 4753047 h 4753047"/>
              <a:gd name="connsiteX9" fmla="*/ 0 w 12192000"/>
              <a:gd name="connsiteY9" fmla="*/ 2857500 h 4753047"/>
              <a:gd name="connsiteX0" fmla="*/ 0 w 12192000"/>
              <a:gd name="connsiteY0" fmla="*/ 2857500 h 4753047"/>
              <a:gd name="connsiteX1" fmla="*/ 3057525 w 12192000"/>
              <a:gd name="connsiteY1" fmla="*/ 2867097 h 4753047"/>
              <a:gd name="connsiteX2" fmla="*/ 4448175 w 12192000"/>
              <a:gd name="connsiteY2" fmla="*/ 2247972 h 4753047"/>
              <a:gd name="connsiteX3" fmla="*/ 6410325 w 12192000"/>
              <a:gd name="connsiteY3" fmla="*/ 2505148 h 4753047"/>
              <a:gd name="connsiteX4" fmla="*/ 8220075 w 12192000"/>
              <a:gd name="connsiteY4" fmla="*/ 800173 h 4753047"/>
              <a:gd name="connsiteX5" fmla="*/ 9612611 w 12192000"/>
              <a:gd name="connsiteY5" fmla="*/ 1619323 h 4753047"/>
              <a:gd name="connsiteX6" fmla="*/ 12192000 w 12192000"/>
              <a:gd name="connsiteY6" fmla="*/ 0 h 4753047"/>
              <a:gd name="connsiteX7" fmla="*/ 12192000 w 12192000"/>
              <a:gd name="connsiteY7" fmla="*/ 4753047 h 4753047"/>
              <a:gd name="connsiteX8" fmla="*/ 0 w 12192000"/>
              <a:gd name="connsiteY8" fmla="*/ 4753047 h 4753047"/>
              <a:gd name="connsiteX9" fmla="*/ 0 w 12192000"/>
              <a:gd name="connsiteY9" fmla="*/ 2857500 h 475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753047">
                <a:moveTo>
                  <a:pt x="0" y="2857500"/>
                </a:moveTo>
                <a:lnTo>
                  <a:pt x="3057525" y="2867097"/>
                </a:lnTo>
                <a:lnTo>
                  <a:pt x="4448175" y="2247972"/>
                </a:lnTo>
                <a:lnTo>
                  <a:pt x="6410325" y="2505148"/>
                </a:lnTo>
                <a:lnTo>
                  <a:pt x="8220075" y="800173"/>
                </a:lnTo>
                <a:lnTo>
                  <a:pt x="9612611" y="1619323"/>
                </a:lnTo>
                <a:lnTo>
                  <a:pt x="12192000" y="0"/>
                </a:lnTo>
                <a:lnTo>
                  <a:pt x="12192000" y="4753047"/>
                </a:lnTo>
                <a:lnTo>
                  <a:pt x="0" y="4753047"/>
                </a:lnTo>
                <a:lnTo>
                  <a:pt x="0" y="28575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1BB6F90-572D-39B4-08CD-AB445966C1A5}"/>
              </a:ext>
            </a:extLst>
          </p:cNvPr>
          <p:cNvGrpSpPr/>
          <p:nvPr/>
        </p:nvGrpSpPr>
        <p:grpSpPr>
          <a:xfrm>
            <a:off x="3558162" y="4751971"/>
            <a:ext cx="8637023" cy="2118017"/>
            <a:chOff x="3558162" y="4751971"/>
            <a:chExt cx="8637023" cy="2118017"/>
          </a:xfrm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08956F63-F357-931C-1031-AA86237EB9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20027" y="4751971"/>
              <a:ext cx="5775158" cy="2106029"/>
            </a:xfrm>
            <a:custGeom>
              <a:avLst/>
              <a:gdLst>
                <a:gd name="T0" fmla="*/ 692 w 2980"/>
                <a:gd name="T1" fmla="*/ 625 h 1086"/>
                <a:gd name="T2" fmla="*/ 1350 w 2980"/>
                <a:gd name="T3" fmla="*/ 765 h 1086"/>
                <a:gd name="T4" fmla="*/ 1662 w 2980"/>
                <a:gd name="T5" fmla="*/ 831 h 1086"/>
                <a:gd name="T6" fmla="*/ 1686 w 2980"/>
                <a:gd name="T7" fmla="*/ 716 h 1086"/>
                <a:gd name="T8" fmla="*/ 1668 w 2980"/>
                <a:gd name="T9" fmla="*/ 547 h 1086"/>
                <a:gd name="T10" fmla="*/ 1693 w 2980"/>
                <a:gd name="T11" fmla="*/ 451 h 1086"/>
                <a:gd name="T12" fmla="*/ 1732 w 2980"/>
                <a:gd name="T13" fmla="*/ 173 h 1086"/>
                <a:gd name="T14" fmla="*/ 1836 w 2980"/>
                <a:gd name="T15" fmla="*/ 22 h 1086"/>
                <a:gd name="T16" fmla="*/ 1949 w 2980"/>
                <a:gd name="T17" fmla="*/ 123 h 1086"/>
                <a:gd name="T18" fmla="*/ 1876 w 2980"/>
                <a:gd name="T19" fmla="*/ 190 h 1086"/>
                <a:gd name="T20" fmla="*/ 1876 w 2980"/>
                <a:gd name="T21" fmla="*/ 315 h 1086"/>
                <a:gd name="T22" fmla="*/ 1959 w 2980"/>
                <a:gd name="T23" fmla="*/ 445 h 1086"/>
                <a:gd name="T24" fmla="*/ 1963 w 2980"/>
                <a:gd name="T25" fmla="*/ 549 h 1086"/>
                <a:gd name="T26" fmla="*/ 1947 w 2980"/>
                <a:gd name="T27" fmla="*/ 572 h 1086"/>
                <a:gd name="T28" fmla="*/ 1921 w 2980"/>
                <a:gd name="T29" fmla="*/ 587 h 1086"/>
                <a:gd name="T30" fmla="*/ 1880 w 2980"/>
                <a:gd name="T31" fmla="*/ 612 h 1086"/>
                <a:gd name="T32" fmla="*/ 2031 w 2980"/>
                <a:gd name="T33" fmla="*/ 662 h 1086"/>
                <a:gd name="T34" fmla="*/ 2195 w 2980"/>
                <a:gd name="T35" fmla="*/ 411 h 1086"/>
                <a:gd name="T36" fmla="*/ 2174 w 2980"/>
                <a:gd name="T37" fmla="*/ 364 h 1086"/>
                <a:gd name="T38" fmla="*/ 2163 w 2980"/>
                <a:gd name="T39" fmla="*/ 250 h 1086"/>
                <a:gd name="T40" fmla="*/ 2289 w 2980"/>
                <a:gd name="T41" fmla="*/ 309 h 1086"/>
                <a:gd name="T42" fmla="*/ 2341 w 2980"/>
                <a:gd name="T43" fmla="*/ 468 h 1086"/>
                <a:gd name="T44" fmla="*/ 2382 w 2980"/>
                <a:gd name="T45" fmla="*/ 504 h 1086"/>
                <a:gd name="T46" fmla="*/ 2451 w 2980"/>
                <a:gd name="T47" fmla="*/ 331 h 1086"/>
                <a:gd name="T48" fmla="*/ 2514 w 2980"/>
                <a:gd name="T49" fmla="*/ 246 h 1086"/>
                <a:gd name="T50" fmla="*/ 2622 w 2980"/>
                <a:gd name="T51" fmla="*/ 226 h 1086"/>
                <a:gd name="T52" fmla="*/ 2684 w 2980"/>
                <a:gd name="T53" fmla="*/ 335 h 1086"/>
                <a:gd name="T54" fmla="*/ 2710 w 2980"/>
                <a:gd name="T55" fmla="*/ 558 h 1086"/>
                <a:gd name="T56" fmla="*/ 2757 w 2980"/>
                <a:gd name="T57" fmla="*/ 626 h 1086"/>
                <a:gd name="T58" fmla="*/ 2773 w 2980"/>
                <a:gd name="T59" fmla="*/ 697 h 1086"/>
                <a:gd name="T60" fmla="*/ 2727 w 2980"/>
                <a:gd name="T61" fmla="*/ 770 h 1086"/>
                <a:gd name="T62" fmla="*/ 2664 w 2980"/>
                <a:gd name="T63" fmla="*/ 906 h 1086"/>
                <a:gd name="T64" fmla="*/ 2980 w 2980"/>
                <a:gd name="T65" fmla="*/ 998 h 1086"/>
                <a:gd name="T66" fmla="*/ 2343 w 2980"/>
                <a:gd name="T67" fmla="*/ 754 h 1086"/>
                <a:gd name="T68" fmla="*/ 2434 w 2980"/>
                <a:gd name="T69" fmla="*/ 842 h 1086"/>
                <a:gd name="T70" fmla="*/ 2466 w 2980"/>
                <a:gd name="T71" fmla="*/ 584 h 1086"/>
                <a:gd name="T72" fmla="*/ 2476 w 2980"/>
                <a:gd name="T73" fmla="*/ 480 h 1086"/>
                <a:gd name="T74" fmla="*/ 2385 w 2980"/>
                <a:gd name="T75" fmla="*/ 557 h 1086"/>
                <a:gd name="T76" fmla="*/ 2337 w 2980"/>
                <a:gd name="T77" fmla="*/ 621 h 1086"/>
                <a:gd name="T78" fmla="*/ 2338 w 2980"/>
                <a:gd name="T79" fmla="*/ 706 h 1086"/>
                <a:gd name="T80" fmla="*/ 2101 w 2980"/>
                <a:gd name="T81" fmla="*/ 618 h 1086"/>
                <a:gd name="T82" fmla="*/ 2156 w 2980"/>
                <a:gd name="T83" fmla="*/ 738 h 1086"/>
                <a:gd name="T84" fmla="*/ 2186 w 2980"/>
                <a:gd name="T85" fmla="*/ 671 h 1086"/>
                <a:gd name="T86" fmla="*/ 2185 w 2980"/>
                <a:gd name="T87" fmla="*/ 524 h 1086"/>
                <a:gd name="T88" fmla="*/ 1875 w 2980"/>
                <a:gd name="T89" fmla="*/ 494 h 1086"/>
                <a:gd name="T90" fmla="*/ 1898 w 2980"/>
                <a:gd name="T91" fmla="*/ 550 h 1086"/>
                <a:gd name="T92" fmla="*/ 1900 w 2980"/>
                <a:gd name="T93" fmla="*/ 515 h 1086"/>
                <a:gd name="T94" fmla="*/ 2712 w 2980"/>
                <a:gd name="T95" fmla="*/ 705 h 1086"/>
                <a:gd name="T96" fmla="*/ 2681 w 2980"/>
                <a:gd name="T97" fmla="*/ 766 h 1086"/>
                <a:gd name="T98" fmla="*/ 2717 w 2980"/>
                <a:gd name="T99" fmla="*/ 679 h 1086"/>
                <a:gd name="T100" fmla="*/ 1878 w 2980"/>
                <a:gd name="T101" fmla="*/ 592 h 1086"/>
                <a:gd name="T102" fmla="*/ 2768 w 2980"/>
                <a:gd name="T103" fmla="*/ 671 h 1086"/>
                <a:gd name="T104" fmla="*/ 2724 w 2980"/>
                <a:gd name="T105" fmla="*/ 758 h 1086"/>
                <a:gd name="T106" fmla="*/ 2714 w 2980"/>
                <a:gd name="T107" fmla="*/ 764 h 1086"/>
                <a:gd name="T108" fmla="*/ 2697 w 2980"/>
                <a:gd name="T109" fmla="*/ 805 h 1086"/>
                <a:gd name="T110" fmla="*/ 2360 w 2980"/>
                <a:gd name="T111" fmla="*/ 608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80" h="1086">
                  <a:moveTo>
                    <a:pt x="0" y="806"/>
                  </a:moveTo>
                  <a:cubicBezTo>
                    <a:pt x="23" y="800"/>
                    <a:pt x="45" y="795"/>
                    <a:pt x="68" y="789"/>
                  </a:cubicBezTo>
                  <a:cubicBezTo>
                    <a:pt x="216" y="750"/>
                    <a:pt x="364" y="710"/>
                    <a:pt x="513" y="671"/>
                  </a:cubicBezTo>
                  <a:cubicBezTo>
                    <a:pt x="568" y="656"/>
                    <a:pt x="624" y="641"/>
                    <a:pt x="680" y="626"/>
                  </a:cubicBezTo>
                  <a:cubicBezTo>
                    <a:pt x="684" y="625"/>
                    <a:pt x="688" y="624"/>
                    <a:pt x="692" y="625"/>
                  </a:cubicBezTo>
                  <a:cubicBezTo>
                    <a:pt x="739" y="636"/>
                    <a:pt x="785" y="647"/>
                    <a:pt x="832" y="657"/>
                  </a:cubicBezTo>
                  <a:cubicBezTo>
                    <a:pt x="902" y="673"/>
                    <a:pt x="972" y="689"/>
                    <a:pt x="1041" y="705"/>
                  </a:cubicBezTo>
                  <a:cubicBezTo>
                    <a:pt x="1096" y="717"/>
                    <a:pt x="1151" y="729"/>
                    <a:pt x="1205" y="742"/>
                  </a:cubicBezTo>
                  <a:cubicBezTo>
                    <a:pt x="1243" y="750"/>
                    <a:pt x="1280" y="760"/>
                    <a:pt x="1318" y="767"/>
                  </a:cubicBezTo>
                  <a:cubicBezTo>
                    <a:pt x="1328" y="769"/>
                    <a:pt x="1340" y="766"/>
                    <a:pt x="1350" y="765"/>
                  </a:cubicBezTo>
                  <a:cubicBezTo>
                    <a:pt x="1396" y="759"/>
                    <a:pt x="1441" y="755"/>
                    <a:pt x="1486" y="770"/>
                  </a:cubicBezTo>
                  <a:cubicBezTo>
                    <a:pt x="1508" y="778"/>
                    <a:pt x="1528" y="788"/>
                    <a:pt x="1541" y="808"/>
                  </a:cubicBezTo>
                  <a:cubicBezTo>
                    <a:pt x="1549" y="821"/>
                    <a:pt x="1562" y="822"/>
                    <a:pt x="1574" y="825"/>
                  </a:cubicBezTo>
                  <a:cubicBezTo>
                    <a:pt x="1599" y="830"/>
                    <a:pt x="1623" y="835"/>
                    <a:pt x="1647" y="840"/>
                  </a:cubicBezTo>
                  <a:cubicBezTo>
                    <a:pt x="1655" y="842"/>
                    <a:pt x="1661" y="839"/>
                    <a:pt x="1662" y="831"/>
                  </a:cubicBezTo>
                  <a:cubicBezTo>
                    <a:pt x="1663" y="826"/>
                    <a:pt x="1662" y="821"/>
                    <a:pt x="1663" y="816"/>
                  </a:cubicBezTo>
                  <a:cubicBezTo>
                    <a:pt x="1665" y="808"/>
                    <a:pt x="1667" y="799"/>
                    <a:pt x="1672" y="792"/>
                  </a:cubicBezTo>
                  <a:cubicBezTo>
                    <a:pt x="1678" y="781"/>
                    <a:pt x="1686" y="770"/>
                    <a:pt x="1692" y="760"/>
                  </a:cubicBezTo>
                  <a:cubicBezTo>
                    <a:pt x="1694" y="757"/>
                    <a:pt x="1694" y="753"/>
                    <a:pt x="1694" y="750"/>
                  </a:cubicBezTo>
                  <a:cubicBezTo>
                    <a:pt x="1691" y="739"/>
                    <a:pt x="1687" y="727"/>
                    <a:pt x="1686" y="716"/>
                  </a:cubicBezTo>
                  <a:cubicBezTo>
                    <a:pt x="1685" y="707"/>
                    <a:pt x="1689" y="698"/>
                    <a:pt x="1690" y="690"/>
                  </a:cubicBezTo>
                  <a:cubicBezTo>
                    <a:pt x="1690" y="685"/>
                    <a:pt x="1691" y="679"/>
                    <a:pt x="1690" y="675"/>
                  </a:cubicBezTo>
                  <a:cubicBezTo>
                    <a:pt x="1683" y="649"/>
                    <a:pt x="1674" y="624"/>
                    <a:pt x="1675" y="597"/>
                  </a:cubicBezTo>
                  <a:cubicBezTo>
                    <a:pt x="1676" y="585"/>
                    <a:pt x="1675" y="572"/>
                    <a:pt x="1674" y="559"/>
                  </a:cubicBezTo>
                  <a:cubicBezTo>
                    <a:pt x="1674" y="555"/>
                    <a:pt x="1671" y="551"/>
                    <a:pt x="1668" y="547"/>
                  </a:cubicBezTo>
                  <a:cubicBezTo>
                    <a:pt x="1665" y="542"/>
                    <a:pt x="1658" y="536"/>
                    <a:pt x="1659" y="532"/>
                  </a:cubicBezTo>
                  <a:cubicBezTo>
                    <a:pt x="1661" y="523"/>
                    <a:pt x="1667" y="515"/>
                    <a:pt x="1671" y="506"/>
                  </a:cubicBezTo>
                  <a:cubicBezTo>
                    <a:pt x="1674" y="501"/>
                    <a:pt x="1679" y="496"/>
                    <a:pt x="1681" y="491"/>
                  </a:cubicBezTo>
                  <a:cubicBezTo>
                    <a:pt x="1687" y="480"/>
                    <a:pt x="1692" y="468"/>
                    <a:pt x="1698" y="454"/>
                  </a:cubicBezTo>
                  <a:cubicBezTo>
                    <a:pt x="1697" y="454"/>
                    <a:pt x="1695" y="452"/>
                    <a:pt x="1693" y="451"/>
                  </a:cubicBezTo>
                  <a:cubicBezTo>
                    <a:pt x="1689" y="447"/>
                    <a:pt x="1687" y="443"/>
                    <a:pt x="1692" y="438"/>
                  </a:cubicBezTo>
                  <a:cubicBezTo>
                    <a:pt x="1706" y="422"/>
                    <a:pt x="1708" y="404"/>
                    <a:pt x="1704" y="384"/>
                  </a:cubicBezTo>
                  <a:cubicBezTo>
                    <a:pt x="1699" y="365"/>
                    <a:pt x="1694" y="346"/>
                    <a:pt x="1692" y="327"/>
                  </a:cubicBezTo>
                  <a:cubicBezTo>
                    <a:pt x="1690" y="298"/>
                    <a:pt x="1695" y="269"/>
                    <a:pt x="1701" y="241"/>
                  </a:cubicBezTo>
                  <a:cubicBezTo>
                    <a:pt x="1707" y="216"/>
                    <a:pt x="1715" y="192"/>
                    <a:pt x="1732" y="173"/>
                  </a:cubicBezTo>
                  <a:cubicBezTo>
                    <a:pt x="1738" y="167"/>
                    <a:pt x="1744" y="161"/>
                    <a:pt x="1752" y="156"/>
                  </a:cubicBezTo>
                  <a:cubicBezTo>
                    <a:pt x="1761" y="149"/>
                    <a:pt x="1772" y="146"/>
                    <a:pt x="1780" y="138"/>
                  </a:cubicBezTo>
                  <a:cubicBezTo>
                    <a:pt x="1794" y="126"/>
                    <a:pt x="1803" y="111"/>
                    <a:pt x="1806" y="92"/>
                  </a:cubicBezTo>
                  <a:cubicBezTo>
                    <a:pt x="1808" y="76"/>
                    <a:pt x="1811" y="60"/>
                    <a:pt x="1822" y="47"/>
                  </a:cubicBezTo>
                  <a:cubicBezTo>
                    <a:pt x="1828" y="40"/>
                    <a:pt x="1832" y="31"/>
                    <a:pt x="1836" y="22"/>
                  </a:cubicBezTo>
                  <a:cubicBezTo>
                    <a:pt x="1845" y="5"/>
                    <a:pt x="1860" y="0"/>
                    <a:pt x="1876" y="10"/>
                  </a:cubicBezTo>
                  <a:cubicBezTo>
                    <a:pt x="1898" y="23"/>
                    <a:pt x="1919" y="38"/>
                    <a:pt x="1939" y="53"/>
                  </a:cubicBezTo>
                  <a:cubicBezTo>
                    <a:pt x="1950" y="61"/>
                    <a:pt x="1949" y="72"/>
                    <a:pt x="1942" y="84"/>
                  </a:cubicBezTo>
                  <a:cubicBezTo>
                    <a:pt x="1933" y="97"/>
                    <a:pt x="1933" y="101"/>
                    <a:pt x="1940" y="111"/>
                  </a:cubicBezTo>
                  <a:cubicBezTo>
                    <a:pt x="1943" y="115"/>
                    <a:pt x="1946" y="119"/>
                    <a:pt x="1949" y="123"/>
                  </a:cubicBezTo>
                  <a:cubicBezTo>
                    <a:pt x="1955" y="132"/>
                    <a:pt x="1952" y="138"/>
                    <a:pt x="1940" y="138"/>
                  </a:cubicBezTo>
                  <a:cubicBezTo>
                    <a:pt x="1935" y="138"/>
                    <a:pt x="1930" y="136"/>
                    <a:pt x="1924" y="135"/>
                  </a:cubicBezTo>
                  <a:cubicBezTo>
                    <a:pt x="1919" y="142"/>
                    <a:pt x="1908" y="145"/>
                    <a:pt x="1907" y="157"/>
                  </a:cubicBezTo>
                  <a:cubicBezTo>
                    <a:pt x="1907" y="161"/>
                    <a:pt x="1899" y="163"/>
                    <a:pt x="1895" y="167"/>
                  </a:cubicBezTo>
                  <a:cubicBezTo>
                    <a:pt x="1889" y="175"/>
                    <a:pt x="1883" y="183"/>
                    <a:pt x="1876" y="190"/>
                  </a:cubicBezTo>
                  <a:cubicBezTo>
                    <a:pt x="1869" y="198"/>
                    <a:pt x="1860" y="195"/>
                    <a:pt x="1851" y="194"/>
                  </a:cubicBezTo>
                  <a:cubicBezTo>
                    <a:pt x="1849" y="193"/>
                    <a:pt x="1847" y="194"/>
                    <a:pt x="1844" y="194"/>
                  </a:cubicBezTo>
                  <a:cubicBezTo>
                    <a:pt x="1844" y="196"/>
                    <a:pt x="1844" y="199"/>
                    <a:pt x="1845" y="201"/>
                  </a:cubicBezTo>
                  <a:cubicBezTo>
                    <a:pt x="1845" y="204"/>
                    <a:pt x="1847" y="206"/>
                    <a:pt x="1849" y="209"/>
                  </a:cubicBezTo>
                  <a:cubicBezTo>
                    <a:pt x="1873" y="240"/>
                    <a:pt x="1878" y="277"/>
                    <a:pt x="1876" y="315"/>
                  </a:cubicBezTo>
                  <a:cubicBezTo>
                    <a:pt x="1875" y="331"/>
                    <a:pt x="1878" y="347"/>
                    <a:pt x="1879" y="362"/>
                  </a:cubicBezTo>
                  <a:cubicBezTo>
                    <a:pt x="1879" y="384"/>
                    <a:pt x="1894" y="395"/>
                    <a:pt x="1909" y="407"/>
                  </a:cubicBezTo>
                  <a:cubicBezTo>
                    <a:pt x="1916" y="413"/>
                    <a:pt x="1925" y="418"/>
                    <a:pt x="1933" y="423"/>
                  </a:cubicBezTo>
                  <a:cubicBezTo>
                    <a:pt x="1935" y="425"/>
                    <a:pt x="1938" y="427"/>
                    <a:pt x="1938" y="429"/>
                  </a:cubicBezTo>
                  <a:cubicBezTo>
                    <a:pt x="1941" y="439"/>
                    <a:pt x="1950" y="442"/>
                    <a:pt x="1959" y="445"/>
                  </a:cubicBezTo>
                  <a:cubicBezTo>
                    <a:pt x="1962" y="447"/>
                    <a:pt x="1965" y="449"/>
                    <a:pt x="1969" y="449"/>
                  </a:cubicBezTo>
                  <a:cubicBezTo>
                    <a:pt x="1986" y="453"/>
                    <a:pt x="1992" y="465"/>
                    <a:pt x="1995" y="480"/>
                  </a:cubicBezTo>
                  <a:cubicBezTo>
                    <a:pt x="1998" y="493"/>
                    <a:pt x="1989" y="511"/>
                    <a:pt x="1977" y="517"/>
                  </a:cubicBezTo>
                  <a:cubicBezTo>
                    <a:pt x="1971" y="520"/>
                    <a:pt x="1967" y="521"/>
                    <a:pt x="1970" y="530"/>
                  </a:cubicBezTo>
                  <a:cubicBezTo>
                    <a:pt x="1971" y="535"/>
                    <a:pt x="1965" y="542"/>
                    <a:pt x="1963" y="549"/>
                  </a:cubicBezTo>
                  <a:cubicBezTo>
                    <a:pt x="1962" y="549"/>
                    <a:pt x="1961" y="549"/>
                    <a:pt x="1959" y="548"/>
                  </a:cubicBezTo>
                  <a:cubicBezTo>
                    <a:pt x="1961" y="551"/>
                    <a:pt x="1963" y="553"/>
                    <a:pt x="1965" y="555"/>
                  </a:cubicBezTo>
                  <a:cubicBezTo>
                    <a:pt x="1966" y="557"/>
                    <a:pt x="1967" y="560"/>
                    <a:pt x="1968" y="563"/>
                  </a:cubicBezTo>
                  <a:cubicBezTo>
                    <a:pt x="1965" y="564"/>
                    <a:pt x="1962" y="566"/>
                    <a:pt x="1959" y="565"/>
                  </a:cubicBezTo>
                  <a:cubicBezTo>
                    <a:pt x="1953" y="564"/>
                    <a:pt x="1949" y="566"/>
                    <a:pt x="1947" y="572"/>
                  </a:cubicBezTo>
                  <a:cubicBezTo>
                    <a:pt x="1942" y="586"/>
                    <a:pt x="1935" y="599"/>
                    <a:pt x="1928" y="612"/>
                  </a:cubicBezTo>
                  <a:cubicBezTo>
                    <a:pt x="1927" y="614"/>
                    <a:pt x="1927" y="617"/>
                    <a:pt x="1925" y="619"/>
                  </a:cubicBezTo>
                  <a:cubicBezTo>
                    <a:pt x="1922" y="621"/>
                    <a:pt x="1918" y="621"/>
                    <a:pt x="1914" y="622"/>
                  </a:cubicBezTo>
                  <a:cubicBezTo>
                    <a:pt x="1913" y="619"/>
                    <a:pt x="1911" y="616"/>
                    <a:pt x="1912" y="613"/>
                  </a:cubicBezTo>
                  <a:cubicBezTo>
                    <a:pt x="1914" y="604"/>
                    <a:pt x="1918" y="596"/>
                    <a:pt x="1921" y="587"/>
                  </a:cubicBezTo>
                  <a:cubicBezTo>
                    <a:pt x="1922" y="585"/>
                    <a:pt x="1922" y="583"/>
                    <a:pt x="1923" y="582"/>
                  </a:cubicBezTo>
                  <a:cubicBezTo>
                    <a:pt x="1922" y="581"/>
                    <a:pt x="1922" y="581"/>
                    <a:pt x="1921" y="580"/>
                  </a:cubicBezTo>
                  <a:cubicBezTo>
                    <a:pt x="1918" y="582"/>
                    <a:pt x="1915" y="585"/>
                    <a:pt x="1912" y="587"/>
                  </a:cubicBezTo>
                  <a:cubicBezTo>
                    <a:pt x="1903" y="593"/>
                    <a:pt x="1894" y="600"/>
                    <a:pt x="1885" y="606"/>
                  </a:cubicBezTo>
                  <a:cubicBezTo>
                    <a:pt x="1883" y="608"/>
                    <a:pt x="1880" y="611"/>
                    <a:pt x="1880" y="612"/>
                  </a:cubicBezTo>
                  <a:cubicBezTo>
                    <a:pt x="1881" y="617"/>
                    <a:pt x="1883" y="623"/>
                    <a:pt x="1887" y="624"/>
                  </a:cubicBezTo>
                  <a:cubicBezTo>
                    <a:pt x="1899" y="631"/>
                    <a:pt x="1913" y="636"/>
                    <a:pt x="1926" y="642"/>
                  </a:cubicBezTo>
                  <a:cubicBezTo>
                    <a:pt x="1957" y="654"/>
                    <a:pt x="1987" y="666"/>
                    <a:pt x="2017" y="679"/>
                  </a:cubicBezTo>
                  <a:cubicBezTo>
                    <a:pt x="2024" y="682"/>
                    <a:pt x="2027" y="681"/>
                    <a:pt x="2027" y="673"/>
                  </a:cubicBezTo>
                  <a:cubicBezTo>
                    <a:pt x="2027" y="669"/>
                    <a:pt x="2030" y="666"/>
                    <a:pt x="2031" y="662"/>
                  </a:cubicBezTo>
                  <a:cubicBezTo>
                    <a:pt x="2045" y="633"/>
                    <a:pt x="2059" y="604"/>
                    <a:pt x="2075" y="575"/>
                  </a:cubicBezTo>
                  <a:cubicBezTo>
                    <a:pt x="2085" y="557"/>
                    <a:pt x="2098" y="540"/>
                    <a:pt x="2112" y="523"/>
                  </a:cubicBezTo>
                  <a:cubicBezTo>
                    <a:pt x="2128" y="503"/>
                    <a:pt x="2146" y="485"/>
                    <a:pt x="2162" y="465"/>
                  </a:cubicBezTo>
                  <a:cubicBezTo>
                    <a:pt x="2167" y="459"/>
                    <a:pt x="2170" y="452"/>
                    <a:pt x="2174" y="446"/>
                  </a:cubicBezTo>
                  <a:cubicBezTo>
                    <a:pt x="2181" y="434"/>
                    <a:pt x="2187" y="422"/>
                    <a:pt x="2195" y="411"/>
                  </a:cubicBezTo>
                  <a:cubicBezTo>
                    <a:pt x="2200" y="406"/>
                    <a:pt x="2207" y="402"/>
                    <a:pt x="2212" y="397"/>
                  </a:cubicBezTo>
                  <a:cubicBezTo>
                    <a:pt x="2215" y="395"/>
                    <a:pt x="2216" y="391"/>
                    <a:pt x="2218" y="388"/>
                  </a:cubicBezTo>
                  <a:cubicBezTo>
                    <a:pt x="2214" y="386"/>
                    <a:pt x="2209" y="383"/>
                    <a:pt x="2205" y="381"/>
                  </a:cubicBezTo>
                  <a:cubicBezTo>
                    <a:pt x="2204" y="381"/>
                    <a:pt x="2203" y="382"/>
                    <a:pt x="2202" y="382"/>
                  </a:cubicBezTo>
                  <a:cubicBezTo>
                    <a:pt x="2188" y="385"/>
                    <a:pt x="2183" y="382"/>
                    <a:pt x="2174" y="364"/>
                  </a:cubicBezTo>
                  <a:cubicBezTo>
                    <a:pt x="2170" y="357"/>
                    <a:pt x="2167" y="348"/>
                    <a:pt x="2156" y="348"/>
                  </a:cubicBezTo>
                  <a:cubicBezTo>
                    <a:pt x="2159" y="339"/>
                    <a:pt x="2154" y="337"/>
                    <a:pt x="2147" y="335"/>
                  </a:cubicBezTo>
                  <a:cubicBezTo>
                    <a:pt x="2128" y="330"/>
                    <a:pt x="2126" y="327"/>
                    <a:pt x="2139" y="312"/>
                  </a:cubicBezTo>
                  <a:cubicBezTo>
                    <a:pt x="2151" y="298"/>
                    <a:pt x="2151" y="282"/>
                    <a:pt x="2154" y="266"/>
                  </a:cubicBezTo>
                  <a:cubicBezTo>
                    <a:pt x="2155" y="260"/>
                    <a:pt x="2159" y="253"/>
                    <a:pt x="2163" y="250"/>
                  </a:cubicBezTo>
                  <a:cubicBezTo>
                    <a:pt x="2182" y="239"/>
                    <a:pt x="2204" y="234"/>
                    <a:pt x="2225" y="233"/>
                  </a:cubicBezTo>
                  <a:cubicBezTo>
                    <a:pt x="2237" y="233"/>
                    <a:pt x="2249" y="238"/>
                    <a:pt x="2255" y="249"/>
                  </a:cubicBezTo>
                  <a:cubicBezTo>
                    <a:pt x="2259" y="256"/>
                    <a:pt x="2261" y="265"/>
                    <a:pt x="2261" y="273"/>
                  </a:cubicBezTo>
                  <a:cubicBezTo>
                    <a:pt x="2261" y="282"/>
                    <a:pt x="2265" y="285"/>
                    <a:pt x="2271" y="290"/>
                  </a:cubicBezTo>
                  <a:cubicBezTo>
                    <a:pt x="2277" y="294"/>
                    <a:pt x="2282" y="301"/>
                    <a:pt x="2289" y="309"/>
                  </a:cubicBezTo>
                  <a:cubicBezTo>
                    <a:pt x="2280" y="313"/>
                    <a:pt x="2274" y="316"/>
                    <a:pt x="2267" y="319"/>
                  </a:cubicBezTo>
                  <a:cubicBezTo>
                    <a:pt x="2261" y="322"/>
                    <a:pt x="2260" y="327"/>
                    <a:pt x="2262" y="333"/>
                  </a:cubicBezTo>
                  <a:cubicBezTo>
                    <a:pt x="2266" y="348"/>
                    <a:pt x="2271" y="362"/>
                    <a:pt x="2284" y="372"/>
                  </a:cubicBezTo>
                  <a:cubicBezTo>
                    <a:pt x="2292" y="379"/>
                    <a:pt x="2299" y="388"/>
                    <a:pt x="2306" y="395"/>
                  </a:cubicBezTo>
                  <a:cubicBezTo>
                    <a:pt x="2329" y="414"/>
                    <a:pt x="2337" y="441"/>
                    <a:pt x="2341" y="468"/>
                  </a:cubicBezTo>
                  <a:cubicBezTo>
                    <a:pt x="2343" y="487"/>
                    <a:pt x="2341" y="506"/>
                    <a:pt x="2340" y="525"/>
                  </a:cubicBezTo>
                  <a:cubicBezTo>
                    <a:pt x="2340" y="539"/>
                    <a:pt x="2338" y="553"/>
                    <a:pt x="2338" y="566"/>
                  </a:cubicBezTo>
                  <a:cubicBezTo>
                    <a:pt x="2338" y="567"/>
                    <a:pt x="2339" y="568"/>
                    <a:pt x="2341" y="571"/>
                  </a:cubicBezTo>
                  <a:cubicBezTo>
                    <a:pt x="2348" y="562"/>
                    <a:pt x="2355" y="553"/>
                    <a:pt x="2360" y="544"/>
                  </a:cubicBezTo>
                  <a:cubicBezTo>
                    <a:pt x="2368" y="531"/>
                    <a:pt x="2375" y="518"/>
                    <a:pt x="2382" y="504"/>
                  </a:cubicBezTo>
                  <a:cubicBezTo>
                    <a:pt x="2389" y="491"/>
                    <a:pt x="2396" y="478"/>
                    <a:pt x="2403" y="465"/>
                  </a:cubicBezTo>
                  <a:cubicBezTo>
                    <a:pt x="2416" y="441"/>
                    <a:pt x="2430" y="418"/>
                    <a:pt x="2443" y="395"/>
                  </a:cubicBezTo>
                  <a:cubicBezTo>
                    <a:pt x="2448" y="387"/>
                    <a:pt x="2451" y="378"/>
                    <a:pt x="2455" y="370"/>
                  </a:cubicBezTo>
                  <a:cubicBezTo>
                    <a:pt x="2456" y="368"/>
                    <a:pt x="2456" y="366"/>
                    <a:pt x="2456" y="363"/>
                  </a:cubicBezTo>
                  <a:cubicBezTo>
                    <a:pt x="2454" y="352"/>
                    <a:pt x="2452" y="342"/>
                    <a:pt x="2451" y="331"/>
                  </a:cubicBezTo>
                  <a:cubicBezTo>
                    <a:pt x="2450" y="328"/>
                    <a:pt x="2452" y="326"/>
                    <a:pt x="2453" y="323"/>
                  </a:cubicBezTo>
                  <a:cubicBezTo>
                    <a:pt x="2457" y="315"/>
                    <a:pt x="2462" y="307"/>
                    <a:pt x="2466" y="298"/>
                  </a:cubicBezTo>
                  <a:cubicBezTo>
                    <a:pt x="2474" y="280"/>
                    <a:pt x="2486" y="268"/>
                    <a:pt x="2508" y="271"/>
                  </a:cubicBezTo>
                  <a:cubicBezTo>
                    <a:pt x="2513" y="271"/>
                    <a:pt x="2518" y="271"/>
                    <a:pt x="2524" y="271"/>
                  </a:cubicBezTo>
                  <a:cubicBezTo>
                    <a:pt x="2520" y="261"/>
                    <a:pt x="2517" y="253"/>
                    <a:pt x="2514" y="246"/>
                  </a:cubicBezTo>
                  <a:cubicBezTo>
                    <a:pt x="2521" y="240"/>
                    <a:pt x="2523" y="224"/>
                    <a:pt x="2518" y="213"/>
                  </a:cubicBezTo>
                  <a:cubicBezTo>
                    <a:pt x="2513" y="200"/>
                    <a:pt x="2514" y="196"/>
                    <a:pt x="2524" y="187"/>
                  </a:cubicBezTo>
                  <a:cubicBezTo>
                    <a:pt x="2546" y="166"/>
                    <a:pt x="2571" y="161"/>
                    <a:pt x="2600" y="170"/>
                  </a:cubicBezTo>
                  <a:cubicBezTo>
                    <a:pt x="2612" y="173"/>
                    <a:pt x="2617" y="183"/>
                    <a:pt x="2619" y="193"/>
                  </a:cubicBezTo>
                  <a:cubicBezTo>
                    <a:pt x="2621" y="204"/>
                    <a:pt x="2620" y="215"/>
                    <a:pt x="2622" y="226"/>
                  </a:cubicBezTo>
                  <a:cubicBezTo>
                    <a:pt x="2623" y="233"/>
                    <a:pt x="2628" y="240"/>
                    <a:pt x="2631" y="247"/>
                  </a:cubicBezTo>
                  <a:cubicBezTo>
                    <a:pt x="2625" y="246"/>
                    <a:pt x="2621" y="245"/>
                    <a:pt x="2621" y="254"/>
                  </a:cubicBezTo>
                  <a:cubicBezTo>
                    <a:pt x="2621" y="261"/>
                    <a:pt x="2619" y="268"/>
                    <a:pt x="2617" y="274"/>
                  </a:cubicBezTo>
                  <a:cubicBezTo>
                    <a:pt x="2615" y="285"/>
                    <a:pt x="2623" y="291"/>
                    <a:pt x="2630" y="296"/>
                  </a:cubicBezTo>
                  <a:cubicBezTo>
                    <a:pt x="2648" y="309"/>
                    <a:pt x="2667" y="321"/>
                    <a:pt x="2684" y="335"/>
                  </a:cubicBezTo>
                  <a:cubicBezTo>
                    <a:pt x="2698" y="346"/>
                    <a:pt x="2710" y="359"/>
                    <a:pt x="2710" y="379"/>
                  </a:cubicBezTo>
                  <a:cubicBezTo>
                    <a:pt x="2710" y="382"/>
                    <a:pt x="2711" y="385"/>
                    <a:pt x="2712" y="388"/>
                  </a:cubicBezTo>
                  <a:cubicBezTo>
                    <a:pt x="2721" y="410"/>
                    <a:pt x="2717" y="431"/>
                    <a:pt x="2715" y="453"/>
                  </a:cubicBezTo>
                  <a:cubicBezTo>
                    <a:pt x="2712" y="481"/>
                    <a:pt x="2705" y="508"/>
                    <a:pt x="2708" y="537"/>
                  </a:cubicBezTo>
                  <a:cubicBezTo>
                    <a:pt x="2709" y="544"/>
                    <a:pt x="2710" y="551"/>
                    <a:pt x="2710" y="558"/>
                  </a:cubicBezTo>
                  <a:cubicBezTo>
                    <a:pt x="2709" y="592"/>
                    <a:pt x="2707" y="626"/>
                    <a:pt x="2706" y="660"/>
                  </a:cubicBezTo>
                  <a:cubicBezTo>
                    <a:pt x="2706" y="664"/>
                    <a:pt x="2705" y="668"/>
                    <a:pt x="2704" y="673"/>
                  </a:cubicBezTo>
                  <a:cubicBezTo>
                    <a:pt x="2706" y="673"/>
                    <a:pt x="2707" y="674"/>
                    <a:pt x="2708" y="674"/>
                  </a:cubicBezTo>
                  <a:cubicBezTo>
                    <a:pt x="2712" y="669"/>
                    <a:pt x="2716" y="664"/>
                    <a:pt x="2720" y="660"/>
                  </a:cubicBezTo>
                  <a:cubicBezTo>
                    <a:pt x="2732" y="648"/>
                    <a:pt x="2743" y="635"/>
                    <a:pt x="2757" y="626"/>
                  </a:cubicBezTo>
                  <a:cubicBezTo>
                    <a:pt x="2770" y="618"/>
                    <a:pt x="2777" y="607"/>
                    <a:pt x="2788" y="598"/>
                  </a:cubicBezTo>
                  <a:cubicBezTo>
                    <a:pt x="2797" y="590"/>
                    <a:pt x="2804" y="592"/>
                    <a:pt x="2811" y="602"/>
                  </a:cubicBezTo>
                  <a:cubicBezTo>
                    <a:pt x="2812" y="605"/>
                    <a:pt x="2814" y="609"/>
                    <a:pt x="2816" y="612"/>
                  </a:cubicBezTo>
                  <a:cubicBezTo>
                    <a:pt x="2821" y="619"/>
                    <a:pt x="2818" y="625"/>
                    <a:pt x="2814" y="631"/>
                  </a:cubicBezTo>
                  <a:cubicBezTo>
                    <a:pt x="2800" y="653"/>
                    <a:pt x="2787" y="675"/>
                    <a:pt x="2773" y="697"/>
                  </a:cubicBezTo>
                  <a:cubicBezTo>
                    <a:pt x="2771" y="702"/>
                    <a:pt x="2770" y="708"/>
                    <a:pt x="2770" y="711"/>
                  </a:cubicBezTo>
                  <a:cubicBezTo>
                    <a:pt x="2766" y="713"/>
                    <a:pt x="2761" y="715"/>
                    <a:pt x="2760" y="718"/>
                  </a:cubicBezTo>
                  <a:cubicBezTo>
                    <a:pt x="2757" y="722"/>
                    <a:pt x="2751" y="726"/>
                    <a:pt x="2759" y="734"/>
                  </a:cubicBezTo>
                  <a:cubicBezTo>
                    <a:pt x="2754" y="739"/>
                    <a:pt x="2747" y="743"/>
                    <a:pt x="2742" y="749"/>
                  </a:cubicBezTo>
                  <a:cubicBezTo>
                    <a:pt x="2736" y="755"/>
                    <a:pt x="2732" y="763"/>
                    <a:pt x="2727" y="770"/>
                  </a:cubicBezTo>
                  <a:cubicBezTo>
                    <a:pt x="2713" y="792"/>
                    <a:pt x="2700" y="814"/>
                    <a:pt x="2686" y="836"/>
                  </a:cubicBezTo>
                  <a:cubicBezTo>
                    <a:pt x="2681" y="844"/>
                    <a:pt x="2672" y="850"/>
                    <a:pt x="2664" y="857"/>
                  </a:cubicBezTo>
                  <a:cubicBezTo>
                    <a:pt x="2660" y="861"/>
                    <a:pt x="2659" y="864"/>
                    <a:pt x="2661" y="870"/>
                  </a:cubicBezTo>
                  <a:cubicBezTo>
                    <a:pt x="2665" y="878"/>
                    <a:pt x="2666" y="887"/>
                    <a:pt x="2663" y="896"/>
                  </a:cubicBezTo>
                  <a:cubicBezTo>
                    <a:pt x="2662" y="899"/>
                    <a:pt x="2663" y="903"/>
                    <a:pt x="2664" y="906"/>
                  </a:cubicBezTo>
                  <a:cubicBezTo>
                    <a:pt x="2668" y="918"/>
                    <a:pt x="2672" y="931"/>
                    <a:pt x="2677" y="943"/>
                  </a:cubicBezTo>
                  <a:cubicBezTo>
                    <a:pt x="2679" y="949"/>
                    <a:pt x="2683" y="955"/>
                    <a:pt x="2688" y="957"/>
                  </a:cubicBezTo>
                  <a:cubicBezTo>
                    <a:pt x="2720" y="971"/>
                    <a:pt x="2752" y="984"/>
                    <a:pt x="2784" y="997"/>
                  </a:cubicBezTo>
                  <a:cubicBezTo>
                    <a:pt x="2788" y="999"/>
                    <a:pt x="2793" y="998"/>
                    <a:pt x="2797" y="998"/>
                  </a:cubicBezTo>
                  <a:cubicBezTo>
                    <a:pt x="2858" y="998"/>
                    <a:pt x="2918" y="998"/>
                    <a:pt x="2980" y="998"/>
                  </a:cubicBezTo>
                  <a:cubicBezTo>
                    <a:pt x="2980" y="1027"/>
                    <a:pt x="2980" y="1056"/>
                    <a:pt x="2980" y="1086"/>
                  </a:cubicBezTo>
                  <a:cubicBezTo>
                    <a:pt x="1987" y="1086"/>
                    <a:pt x="994" y="1086"/>
                    <a:pt x="0" y="1086"/>
                  </a:cubicBezTo>
                  <a:cubicBezTo>
                    <a:pt x="0" y="992"/>
                    <a:pt x="0" y="899"/>
                    <a:pt x="0" y="806"/>
                  </a:cubicBezTo>
                  <a:close/>
                  <a:moveTo>
                    <a:pt x="2347" y="754"/>
                  </a:moveTo>
                  <a:cubicBezTo>
                    <a:pt x="2345" y="754"/>
                    <a:pt x="2344" y="754"/>
                    <a:pt x="2343" y="754"/>
                  </a:cubicBezTo>
                  <a:cubicBezTo>
                    <a:pt x="2339" y="757"/>
                    <a:pt x="2333" y="761"/>
                    <a:pt x="2331" y="765"/>
                  </a:cubicBezTo>
                  <a:cubicBezTo>
                    <a:pt x="2326" y="774"/>
                    <a:pt x="2323" y="784"/>
                    <a:pt x="2318" y="793"/>
                  </a:cubicBezTo>
                  <a:cubicBezTo>
                    <a:pt x="2314" y="801"/>
                    <a:pt x="2317" y="804"/>
                    <a:pt x="2324" y="807"/>
                  </a:cubicBezTo>
                  <a:cubicBezTo>
                    <a:pt x="2357" y="821"/>
                    <a:pt x="2390" y="835"/>
                    <a:pt x="2423" y="848"/>
                  </a:cubicBezTo>
                  <a:cubicBezTo>
                    <a:pt x="2430" y="852"/>
                    <a:pt x="2433" y="850"/>
                    <a:pt x="2434" y="842"/>
                  </a:cubicBezTo>
                  <a:cubicBezTo>
                    <a:pt x="2435" y="825"/>
                    <a:pt x="2436" y="808"/>
                    <a:pt x="2438" y="791"/>
                  </a:cubicBezTo>
                  <a:cubicBezTo>
                    <a:pt x="2438" y="789"/>
                    <a:pt x="2437" y="786"/>
                    <a:pt x="2436" y="784"/>
                  </a:cubicBezTo>
                  <a:cubicBezTo>
                    <a:pt x="2429" y="769"/>
                    <a:pt x="2430" y="753"/>
                    <a:pt x="2433" y="737"/>
                  </a:cubicBezTo>
                  <a:cubicBezTo>
                    <a:pt x="2439" y="704"/>
                    <a:pt x="2445" y="671"/>
                    <a:pt x="2451" y="638"/>
                  </a:cubicBezTo>
                  <a:cubicBezTo>
                    <a:pt x="2455" y="620"/>
                    <a:pt x="2462" y="602"/>
                    <a:pt x="2466" y="584"/>
                  </a:cubicBezTo>
                  <a:cubicBezTo>
                    <a:pt x="2468" y="579"/>
                    <a:pt x="2469" y="572"/>
                    <a:pt x="2467" y="569"/>
                  </a:cubicBezTo>
                  <a:cubicBezTo>
                    <a:pt x="2460" y="560"/>
                    <a:pt x="2462" y="552"/>
                    <a:pt x="2468" y="544"/>
                  </a:cubicBezTo>
                  <a:cubicBezTo>
                    <a:pt x="2470" y="541"/>
                    <a:pt x="2472" y="538"/>
                    <a:pt x="2472" y="534"/>
                  </a:cubicBezTo>
                  <a:cubicBezTo>
                    <a:pt x="2473" y="526"/>
                    <a:pt x="2473" y="518"/>
                    <a:pt x="2473" y="510"/>
                  </a:cubicBezTo>
                  <a:cubicBezTo>
                    <a:pt x="2474" y="500"/>
                    <a:pt x="2476" y="490"/>
                    <a:pt x="2476" y="480"/>
                  </a:cubicBezTo>
                  <a:cubicBezTo>
                    <a:pt x="2477" y="478"/>
                    <a:pt x="2474" y="475"/>
                    <a:pt x="2473" y="472"/>
                  </a:cubicBezTo>
                  <a:cubicBezTo>
                    <a:pt x="2471" y="474"/>
                    <a:pt x="2469" y="475"/>
                    <a:pt x="2467" y="477"/>
                  </a:cubicBezTo>
                  <a:cubicBezTo>
                    <a:pt x="2456" y="487"/>
                    <a:pt x="2447" y="497"/>
                    <a:pt x="2436" y="506"/>
                  </a:cubicBezTo>
                  <a:cubicBezTo>
                    <a:pt x="2423" y="518"/>
                    <a:pt x="2408" y="528"/>
                    <a:pt x="2395" y="540"/>
                  </a:cubicBezTo>
                  <a:cubicBezTo>
                    <a:pt x="2390" y="544"/>
                    <a:pt x="2384" y="552"/>
                    <a:pt x="2385" y="557"/>
                  </a:cubicBezTo>
                  <a:cubicBezTo>
                    <a:pt x="2388" y="569"/>
                    <a:pt x="2383" y="578"/>
                    <a:pt x="2376" y="588"/>
                  </a:cubicBezTo>
                  <a:cubicBezTo>
                    <a:pt x="2374" y="590"/>
                    <a:pt x="2374" y="593"/>
                    <a:pt x="2373" y="596"/>
                  </a:cubicBezTo>
                  <a:cubicBezTo>
                    <a:pt x="2370" y="606"/>
                    <a:pt x="2367" y="616"/>
                    <a:pt x="2364" y="626"/>
                  </a:cubicBezTo>
                  <a:cubicBezTo>
                    <a:pt x="2363" y="628"/>
                    <a:pt x="2360" y="629"/>
                    <a:pt x="2357" y="630"/>
                  </a:cubicBezTo>
                  <a:cubicBezTo>
                    <a:pt x="2349" y="633"/>
                    <a:pt x="2345" y="627"/>
                    <a:pt x="2337" y="621"/>
                  </a:cubicBezTo>
                  <a:cubicBezTo>
                    <a:pt x="2338" y="630"/>
                    <a:pt x="2338" y="637"/>
                    <a:pt x="2339" y="643"/>
                  </a:cubicBezTo>
                  <a:cubicBezTo>
                    <a:pt x="2340" y="647"/>
                    <a:pt x="2340" y="652"/>
                    <a:pt x="2342" y="654"/>
                  </a:cubicBezTo>
                  <a:cubicBezTo>
                    <a:pt x="2351" y="664"/>
                    <a:pt x="2350" y="667"/>
                    <a:pt x="2338" y="671"/>
                  </a:cubicBezTo>
                  <a:cubicBezTo>
                    <a:pt x="2336" y="672"/>
                    <a:pt x="2333" y="676"/>
                    <a:pt x="2333" y="678"/>
                  </a:cubicBezTo>
                  <a:cubicBezTo>
                    <a:pt x="2334" y="687"/>
                    <a:pt x="2337" y="696"/>
                    <a:pt x="2338" y="706"/>
                  </a:cubicBezTo>
                  <a:cubicBezTo>
                    <a:pt x="2341" y="722"/>
                    <a:pt x="2344" y="738"/>
                    <a:pt x="2347" y="754"/>
                  </a:cubicBezTo>
                  <a:close/>
                  <a:moveTo>
                    <a:pt x="2185" y="524"/>
                  </a:moveTo>
                  <a:cubicBezTo>
                    <a:pt x="2174" y="534"/>
                    <a:pt x="2160" y="543"/>
                    <a:pt x="2151" y="556"/>
                  </a:cubicBezTo>
                  <a:cubicBezTo>
                    <a:pt x="2137" y="576"/>
                    <a:pt x="2125" y="599"/>
                    <a:pt x="2104" y="614"/>
                  </a:cubicBezTo>
                  <a:cubicBezTo>
                    <a:pt x="2103" y="615"/>
                    <a:pt x="2102" y="616"/>
                    <a:pt x="2101" y="618"/>
                  </a:cubicBezTo>
                  <a:cubicBezTo>
                    <a:pt x="2094" y="628"/>
                    <a:pt x="2086" y="638"/>
                    <a:pt x="2079" y="649"/>
                  </a:cubicBezTo>
                  <a:cubicBezTo>
                    <a:pt x="2076" y="653"/>
                    <a:pt x="2075" y="659"/>
                    <a:pt x="2075" y="664"/>
                  </a:cubicBezTo>
                  <a:cubicBezTo>
                    <a:pt x="2073" y="673"/>
                    <a:pt x="2073" y="683"/>
                    <a:pt x="2071" y="692"/>
                  </a:cubicBezTo>
                  <a:cubicBezTo>
                    <a:pt x="2069" y="699"/>
                    <a:pt x="2070" y="702"/>
                    <a:pt x="2077" y="704"/>
                  </a:cubicBezTo>
                  <a:cubicBezTo>
                    <a:pt x="2103" y="715"/>
                    <a:pt x="2130" y="726"/>
                    <a:pt x="2156" y="738"/>
                  </a:cubicBezTo>
                  <a:cubicBezTo>
                    <a:pt x="2162" y="740"/>
                    <a:pt x="2165" y="739"/>
                    <a:pt x="2167" y="733"/>
                  </a:cubicBezTo>
                  <a:cubicBezTo>
                    <a:pt x="2169" y="729"/>
                    <a:pt x="2172" y="724"/>
                    <a:pt x="2174" y="719"/>
                  </a:cubicBezTo>
                  <a:cubicBezTo>
                    <a:pt x="2179" y="711"/>
                    <a:pt x="2189" y="705"/>
                    <a:pt x="2183" y="693"/>
                  </a:cubicBezTo>
                  <a:cubicBezTo>
                    <a:pt x="2182" y="692"/>
                    <a:pt x="2183" y="689"/>
                    <a:pt x="2184" y="688"/>
                  </a:cubicBezTo>
                  <a:cubicBezTo>
                    <a:pt x="2190" y="683"/>
                    <a:pt x="2201" y="679"/>
                    <a:pt x="2186" y="671"/>
                  </a:cubicBezTo>
                  <a:cubicBezTo>
                    <a:pt x="2186" y="671"/>
                    <a:pt x="2187" y="671"/>
                    <a:pt x="2186" y="670"/>
                  </a:cubicBezTo>
                  <a:cubicBezTo>
                    <a:pt x="2182" y="652"/>
                    <a:pt x="2178" y="635"/>
                    <a:pt x="2185" y="616"/>
                  </a:cubicBezTo>
                  <a:cubicBezTo>
                    <a:pt x="2186" y="613"/>
                    <a:pt x="2186" y="609"/>
                    <a:pt x="2186" y="605"/>
                  </a:cubicBezTo>
                  <a:cubicBezTo>
                    <a:pt x="2186" y="589"/>
                    <a:pt x="2186" y="573"/>
                    <a:pt x="2192" y="558"/>
                  </a:cubicBezTo>
                  <a:cubicBezTo>
                    <a:pt x="2197" y="547"/>
                    <a:pt x="2199" y="534"/>
                    <a:pt x="2185" y="524"/>
                  </a:cubicBezTo>
                  <a:close/>
                  <a:moveTo>
                    <a:pt x="1366" y="777"/>
                  </a:moveTo>
                  <a:cubicBezTo>
                    <a:pt x="1379" y="785"/>
                    <a:pt x="1522" y="814"/>
                    <a:pt x="1529" y="811"/>
                  </a:cubicBezTo>
                  <a:cubicBezTo>
                    <a:pt x="1499" y="768"/>
                    <a:pt x="1404" y="762"/>
                    <a:pt x="1366" y="777"/>
                  </a:cubicBezTo>
                  <a:close/>
                  <a:moveTo>
                    <a:pt x="1885" y="487"/>
                  </a:moveTo>
                  <a:cubicBezTo>
                    <a:pt x="1880" y="491"/>
                    <a:pt x="1878" y="493"/>
                    <a:pt x="1875" y="494"/>
                  </a:cubicBezTo>
                  <a:cubicBezTo>
                    <a:pt x="1867" y="498"/>
                    <a:pt x="1866" y="504"/>
                    <a:pt x="1870" y="512"/>
                  </a:cubicBezTo>
                  <a:cubicBezTo>
                    <a:pt x="1872" y="518"/>
                    <a:pt x="1872" y="524"/>
                    <a:pt x="1873" y="530"/>
                  </a:cubicBezTo>
                  <a:cubicBezTo>
                    <a:pt x="1874" y="536"/>
                    <a:pt x="1874" y="542"/>
                    <a:pt x="1875" y="548"/>
                  </a:cubicBezTo>
                  <a:cubicBezTo>
                    <a:pt x="1876" y="551"/>
                    <a:pt x="1879" y="555"/>
                    <a:pt x="1881" y="555"/>
                  </a:cubicBezTo>
                  <a:cubicBezTo>
                    <a:pt x="1887" y="554"/>
                    <a:pt x="1896" y="554"/>
                    <a:pt x="1898" y="550"/>
                  </a:cubicBezTo>
                  <a:cubicBezTo>
                    <a:pt x="1906" y="538"/>
                    <a:pt x="1910" y="523"/>
                    <a:pt x="1918" y="511"/>
                  </a:cubicBezTo>
                  <a:cubicBezTo>
                    <a:pt x="1923" y="501"/>
                    <a:pt x="1919" y="494"/>
                    <a:pt x="1913" y="487"/>
                  </a:cubicBezTo>
                  <a:cubicBezTo>
                    <a:pt x="1912" y="485"/>
                    <a:pt x="1908" y="484"/>
                    <a:pt x="1906" y="484"/>
                  </a:cubicBezTo>
                  <a:cubicBezTo>
                    <a:pt x="1905" y="485"/>
                    <a:pt x="1903" y="488"/>
                    <a:pt x="1903" y="491"/>
                  </a:cubicBezTo>
                  <a:cubicBezTo>
                    <a:pt x="1902" y="499"/>
                    <a:pt x="1902" y="507"/>
                    <a:pt x="1900" y="515"/>
                  </a:cubicBezTo>
                  <a:cubicBezTo>
                    <a:pt x="1900" y="518"/>
                    <a:pt x="1896" y="521"/>
                    <a:pt x="1894" y="523"/>
                  </a:cubicBezTo>
                  <a:cubicBezTo>
                    <a:pt x="1891" y="521"/>
                    <a:pt x="1887" y="518"/>
                    <a:pt x="1887" y="515"/>
                  </a:cubicBezTo>
                  <a:cubicBezTo>
                    <a:pt x="1886" y="510"/>
                    <a:pt x="1887" y="505"/>
                    <a:pt x="1887" y="499"/>
                  </a:cubicBezTo>
                  <a:cubicBezTo>
                    <a:pt x="1887" y="496"/>
                    <a:pt x="1886" y="492"/>
                    <a:pt x="1885" y="487"/>
                  </a:cubicBezTo>
                  <a:close/>
                  <a:moveTo>
                    <a:pt x="2712" y="705"/>
                  </a:moveTo>
                  <a:cubicBezTo>
                    <a:pt x="2710" y="705"/>
                    <a:pt x="2709" y="704"/>
                    <a:pt x="2707" y="704"/>
                  </a:cubicBezTo>
                  <a:cubicBezTo>
                    <a:pt x="2705" y="708"/>
                    <a:pt x="2703" y="713"/>
                    <a:pt x="2700" y="717"/>
                  </a:cubicBezTo>
                  <a:cubicBezTo>
                    <a:pt x="2695" y="725"/>
                    <a:pt x="2690" y="735"/>
                    <a:pt x="2683" y="741"/>
                  </a:cubicBezTo>
                  <a:cubicBezTo>
                    <a:pt x="2675" y="749"/>
                    <a:pt x="2672" y="761"/>
                    <a:pt x="2679" y="767"/>
                  </a:cubicBezTo>
                  <a:cubicBezTo>
                    <a:pt x="2680" y="766"/>
                    <a:pt x="2681" y="766"/>
                    <a:pt x="2681" y="766"/>
                  </a:cubicBezTo>
                  <a:cubicBezTo>
                    <a:pt x="2691" y="749"/>
                    <a:pt x="2702" y="733"/>
                    <a:pt x="2711" y="716"/>
                  </a:cubicBezTo>
                  <a:cubicBezTo>
                    <a:pt x="2713" y="713"/>
                    <a:pt x="2712" y="709"/>
                    <a:pt x="2712" y="705"/>
                  </a:cubicBezTo>
                  <a:close/>
                  <a:moveTo>
                    <a:pt x="2759" y="641"/>
                  </a:moveTo>
                  <a:cubicBezTo>
                    <a:pt x="2758" y="640"/>
                    <a:pt x="2756" y="639"/>
                    <a:pt x="2755" y="638"/>
                  </a:cubicBezTo>
                  <a:cubicBezTo>
                    <a:pt x="2743" y="652"/>
                    <a:pt x="2730" y="665"/>
                    <a:pt x="2717" y="679"/>
                  </a:cubicBezTo>
                  <a:cubicBezTo>
                    <a:pt x="2721" y="683"/>
                    <a:pt x="2724" y="687"/>
                    <a:pt x="2728" y="692"/>
                  </a:cubicBezTo>
                  <a:cubicBezTo>
                    <a:pt x="2739" y="674"/>
                    <a:pt x="2749" y="657"/>
                    <a:pt x="2759" y="641"/>
                  </a:cubicBezTo>
                  <a:close/>
                  <a:moveTo>
                    <a:pt x="1911" y="568"/>
                  </a:moveTo>
                  <a:cubicBezTo>
                    <a:pt x="1902" y="564"/>
                    <a:pt x="1879" y="565"/>
                    <a:pt x="1879" y="570"/>
                  </a:cubicBezTo>
                  <a:cubicBezTo>
                    <a:pt x="1877" y="577"/>
                    <a:pt x="1878" y="585"/>
                    <a:pt x="1878" y="592"/>
                  </a:cubicBezTo>
                  <a:cubicBezTo>
                    <a:pt x="1879" y="593"/>
                    <a:pt x="1880" y="593"/>
                    <a:pt x="1881" y="593"/>
                  </a:cubicBezTo>
                  <a:cubicBezTo>
                    <a:pt x="1891" y="585"/>
                    <a:pt x="1900" y="577"/>
                    <a:pt x="1911" y="568"/>
                  </a:cubicBezTo>
                  <a:close/>
                  <a:moveTo>
                    <a:pt x="2789" y="650"/>
                  </a:moveTo>
                  <a:cubicBezTo>
                    <a:pt x="2787" y="649"/>
                    <a:pt x="2785" y="649"/>
                    <a:pt x="2784" y="648"/>
                  </a:cubicBezTo>
                  <a:cubicBezTo>
                    <a:pt x="2778" y="656"/>
                    <a:pt x="2772" y="663"/>
                    <a:pt x="2768" y="671"/>
                  </a:cubicBezTo>
                  <a:cubicBezTo>
                    <a:pt x="2766" y="674"/>
                    <a:pt x="2769" y="680"/>
                    <a:pt x="2770" y="684"/>
                  </a:cubicBezTo>
                  <a:cubicBezTo>
                    <a:pt x="2773" y="682"/>
                    <a:pt x="2776" y="680"/>
                    <a:pt x="2779" y="678"/>
                  </a:cubicBezTo>
                  <a:cubicBezTo>
                    <a:pt x="2781" y="674"/>
                    <a:pt x="2784" y="670"/>
                    <a:pt x="2785" y="666"/>
                  </a:cubicBezTo>
                  <a:cubicBezTo>
                    <a:pt x="2787" y="661"/>
                    <a:pt x="2788" y="655"/>
                    <a:pt x="2789" y="650"/>
                  </a:cubicBezTo>
                  <a:close/>
                  <a:moveTo>
                    <a:pt x="2724" y="758"/>
                  </a:moveTo>
                  <a:cubicBezTo>
                    <a:pt x="2738" y="748"/>
                    <a:pt x="2743" y="734"/>
                    <a:pt x="2736" y="726"/>
                  </a:cubicBezTo>
                  <a:cubicBezTo>
                    <a:pt x="2721" y="740"/>
                    <a:pt x="2718" y="749"/>
                    <a:pt x="2724" y="758"/>
                  </a:cubicBezTo>
                  <a:close/>
                  <a:moveTo>
                    <a:pt x="2714" y="764"/>
                  </a:moveTo>
                  <a:cubicBezTo>
                    <a:pt x="2699" y="777"/>
                    <a:pt x="2696" y="788"/>
                    <a:pt x="2704" y="793"/>
                  </a:cubicBezTo>
                  <a:cubicBezTo>
                    <a:pt x="2718" y="778"/>
                    <a:pt x="2720" y="773"/>
                    <a:pt x="2714" y="764"/>
                  </a:cubicBezTo>
                  <a:close/>
                  <a:moveTo>
                    <a:pt x="2747" y="723"/>
                  </a:moveTo>
                  <a:cubicBezTo>
                    <a:pt x="2761" y="711"/>
                    <a:pt x="2763" y="703"/>
                    <a:pt x="2756" y="696"/>
                  </a:cubicBezTo>
                  <a:cubicBezTo>
                    <a:pt x="2742" y="708"/>
                    <a:pt x="2740" y="712"/>
                    <a:pt x="2747" y="723"/>
                  </a:cubicBezTo>
                  <a:close/>
                  <a:moveTo>
                    <a:pt x="2687" y="826"/>
                  </a:moveTo>
                  <a:cubicBezTo>
                    <a:pt x="2690" y="818"/>
                    <a:pt x="2694" y="811"/>
                    <a:pt x="2697" y="805"/>
                  </a:cubicBezTo>
                  <a:cubicBezTo>
                    <a:pt x="2683" y="811"/>
                    <a:pt x="2680" y="819"/>
                    <a:pt x="2687" y="826"/>
                  </a:cubicBezTo>
                  <a:close/>
                  <a:moveTo>
                    <a:pt x="2360" y="608"/>
                  </a:moveTo>
                  <a:cubicBezTo>
                    <a:pt x="2361" y="600"/>
                    <a:pt x="2361" y="595"/>
                    <a:pt x="2362" y="590"/>
                  </a:cubicBezTo>
                  <a:cubicBezTo>
                    <a:pt x="2360" y="590"/>
                    <a:pt x="2356" y="590"/>
                    <a:pt x="2355" y="591"/>
                  </a:cubicBezTo>
                  <a:cubicBezTo>
                    <a:pt x="2351" y="596"/>
                    <a:pt x="2352" y="601"/>
                    <a:pt x="2360" y="60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641C7EC2-E0F6-0D3B-D410-DF3EAE4A918B}"/>
                </a:ext>
              </a:extLst>
            </p:cNvPr>
            <p:cNvSpPr/>
            <p:nvPr/>
          </p:nvSpPr>
          <p:spPr>
            <a:xfrm>
              <a:off x="3558162" y="5976507"/>
              <a:ext cx="4828674" cy="893481"/>
            </a:xfrm>
            <a:custGeom>
              <a:avLst/>
              <a:gdLst>
                <a:gd name="connsiteX0" fmla="*/ 0 w 3144253"/>
                <a:gd name="connsiteY0" fmla="*/ 989733 h 989733"/>
                <a:gd name="connsiteX1" fmla="*/ 1572127 w 3144253"/>
                <a:gd name="connsiteY1" fmla="*/ 0 h 989733"/>
                <a:gd name="connsiteX2" fmla="*/ 3144253 w 3144253"/>
                <a:gd name="connsiteY2" fmla="*/ 989733 h 989733"/>
                <a:gd name="connsiteX3" fmla="*/ 0 w 3144253"/>
                <a:gd name="connsiteY3" fmla="*/ 989733 h 989733"/>
                <a:gd name="connsiteX0" fmla="*/ 0 w 3144253"/>
                <a:gd name="connsiteY0" fmla="*/ 893481 h 893481"/>
                <a:gd name="connsiteX1" fmla="*/ 2486527 w 3144253"/>
                <a:gd name="connsiteY1" fmla="*/ 0 h 893481"/>
                <a:gd name="connsiteX2" fmla="*/ 3144253 w 3144253"/>
                <a:gd name="connsiteY2" fmla="*/ 893481 h 893481"/>
                <a:gd name="connsiteX3" fmla="*/ 0 w 3144253"/>
                <a:gd name="connsiteY3" fmla="*/ 893481 h 893481"/>
                <a:gd name="connsiteX0" fmla="*/ 0 w 4828674"/>
                <a:gd name="connsiteY0" fmla="*/ 893481 h 893481"/>
                <a:gd name="connsiteX1" fmla="*/ 4170948 w 4828674"/>
                <a:gd name="connsiteY1" fmla="*/ 0 h 893481"/>
                <a:gd name="connsiteX2" fmla="*/ 4828674 w 4828674"/>
                <a:gd name="connsiteY2" fmla="*/ 893481 h 893481"/>
                <a:gd name="connsiteX3" fmla="*/ 0 w 4828674"/>
                <a:gd name="connsiteY3" fmla="*/ 893481 h 89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28674" h="893481">
                  <a:moveTo>
                    <a:pt x="0" y="893481"/>
                  </a:moveTo>
                  <a:lnTo>
                    <a:pt x="4170948" y="0"/>
                  </a:lnTo>
                  <a:lnTo>
                    <a:pt x="4828674" y="893481"/>
                  </a:lnTo>
                  <a:lnTo>
                    <a:pt x="0" y="89348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2942499-CC69-DD5B-ED85-7FCC211A3948}"/>
              </a:ext>
            </a:extLst>
          </p:cNvPr>
          <p:cNvSpPr txBox="1"/>
          <p:nvPr/>
        </p:nvSpPr>
        <p:spPr>
          <a:xfrm>
            <a:off x="270276" y="169426"/>
            <a:ext cx="7980356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u-HU" altLang="ko-KR" sz="4400" dirty="0">
                <a:solidFill>
                  <a:schemeClr val="accent1"/>
                </a:solidFill>
                <a:cs typeface="Arial" pitchFamily="34" charset="0"/>
              </a:rPr>
              <a:t>Hagyományos technológiák alkalmazása II.</a:t>
            </a:r>
            <a:endParaRPr lang="ko-KR" altLang="en-US" sz="44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16B4A6-0CE4-A0B7-B709-115FADDFF4AA}"/>
              </a:ext>
            </a:extLst>
          </p:cNvPr>
          <p:cNvSpPr txBox="1"/>
          <p:nvPr/>
        </p:nvSpPr>
        <p:spPr>
          <a:xfrm>
            <a:off x="303958" y="1663219"/>
            <a:ext cx="400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2000" b="1" dirty="0">
                <a:cs typeface="Arial" pitchFamily="34" charset="0"/>
              </a:rPr>
              <a:t>Bácsalmás szennyvízvezeték rekonstrukció</a:t>
            </a:r>
            <a:endParaRPr lang="en-US" altLang="ko-KR" sz="2000" b="1" dirty="0">
              <a:cs typeface="Arial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A6E9DE-1390-A0F3-BCF5-CC280AA273FC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0" y="4965682"/>
            <a:ext cx="3001168" cy="0"/>
          </a:xfrm>
          <a:prstGeom prst="line">
            <a:avLst/>
          </a:prstGeom>
          <a:ln w="38100">
            <a:solidFill>
              <a:srgbClr val="375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B1C394-6191-B1AF-BB3F-9CFD0C657491}"/>
              </a:ext>
            </a:extLst>
          </p:cNvPr>
          <p:cNvCxnSpPr>
            <a:cxnSpLocks/>
            <a:endCxn id="15" idx="3"/>
          </p:cNvCxnSpPr>
          <p:nvPr/>
        </p:nvCxnSpPr>
        <p:spPr>
          <a:xfrm flipV="1">
            <a:off x="3164910" y="4409152"/>
            <a:ext cx="1217015" cy="511227"/>
          </a:xfrm>
          <a:prstGeom prst="line">
            <a:avLst/>
          </a:prstGeom>
          <a:ln w="38100">
            <a:solidFill>
              <a:srgbClr val="375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D0B9CA-22CA-AF56-A7EA-EFA53EE0B6D0}"/>
              </a:ext>
            </a:extLst>
          </p:cNvPr>
          <p:cNvCxnSpPr>
            <a:cxnSpLocks/>
            <a:endCxn id="16" idx="5"/>
          </p:cNvCxnSpPr>
          <p:nvPr/>
        </p:nvCxnSpPr>
        <p:spPr>
          <a:xfrm>
            <a:off x="4439818" y="4357819"/>
            <a:ext cx="2023929" cy="281719"/>
          </a:xfrm>
          <a:prstGeom prst="line">
            <a:avLst/>
          </a:prstGeom>
          <a:ln w="38100">
            <a:solidFill>
              <a:srgbClr val="375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458214-7A71-4F83-600D-AF967EAA18A2}"/>
              </a:ext>
            </a:extLst>
          </p:cNvPr>
          <p:cNvCxnSpPr>
            <a:cxnSpLocks/>
            <a:stCxn id="16" idx="6"/>
            <a:endCxn id="17" idx="3"/>
          </p:cNvCxnSpPr>
          <p:nvPr/>
        </p:nvCxnSpPr>
        <p:spPr>
          <a:xfrm flipV="1">
            <a:off x="6487726" y="2990957"/>
            <a:ext cx="1623143" cy="1590689"/>
          </a:xfrm>
          <a:prstGeom prst="line">
            <a:avLst/>
          </a:prstGeom>
          <a:ln w="38100">
            <a:solidFill>
              <a:srgbClr val="375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BA75CD-6F90-3DD8-937D-3A9F9C6B0217}"/>
              </a:ext>
            </a:extLst>
          </p:cNvPr>
          <p:cNvCxnSpPr>
            <a:cxnSpLocks/>
            <a:stCxn id="17" idx="6"/>
            <a:endCxn id="4" idx="5"/>
          </p:cNvCxnSpPr>
          <p:nvPr/>
        </p:nvCxnSpPr>
        <p:spPr>
          <a:xfrm>
            <a:off x="8250632" y="2933065"/>
            <a:ext cx="1352345" cy="781909"/>
          </a:xfrm>
          <a:prstGeom prst="line">
            <a:avLst/>
          </a:prstGeom>
          <a:ln w="38100">
            <a:solidFill>
              <a:srgbClr val="375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905BF0-4B57-55E4-4C76-2CD235390822}"/>
              </a:ext>
            </a:extLst>
          </p:cNvPr>
          <p:cNvCxnSpPr>
            <a:cxnSpLocks/>
            <a:stCxn id="18" idx="7"/>
          </p:cNvCxnSpPr>
          <p:nvPr/>
        </p:nvCxnSpPr>
        <p:spPr>
          <a:xfrm flipV="1">
            <a:off x="9685290" y="2074287"/>
            <a:ext cx="2506712" cy="1592823"/>
          </a:xfrm>
          <a:prstGeom prst="line">
            <a:avLst/>
          </a:prstGeom>
          <a:ln w="38100">
            <a:solidFill>
              <a:srgbClr val="375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6CB0F93C-F6EC-5F83-7F27-6846B8070BB2}"/>
              </a:ext>
            </a:extLst>
          </p:cNvPr>
          <p:cNvSpPr/>
          <p:nvPr/>
        </p:nvSpPr>
        <p:spPr>
          <a:xfrm>
            <a:off x="3001168" y="4883811"/>
            <a:ext cx="163742" cy="16374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8E0D90C-F216-2157-0562-793172AFA451}"/>
              </a:ext>
            </a:extLst>
          </p:cNvPr>
          <p:cNvSpPr/>
          <p:nvPr/>
        </p:nvSpPr>
        <p:spPr>
          <a:xfrm>
            <a:off x="4357946" y="4269389"/>
            <a:ext cx="163742" cy="16374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24527D4-E160-CC3C-F7DF-53961AF3D27A}"/>
              </a:ext>
            </a:extLst>
          </p:cNvPr>
          <p:cNvSpPr/>
          <p:nvPr/>
        </p:nvSpPr>
        <p:spPr>
          <a:xfrm>
            <a:off x="6323984" y="4499775"/>
            <a:ext cx="163742" cy="16374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E2DBDB0-C14A-AF9F-D4B4-154EF89E4D99}"/>
              </a:ext>
            </a:extLst>
          </p:cNvPr>
          <p:cNvSpPr/>
          <p:nvPr/>
        </p:nvSpPr>
        <p:spPr>
          <a:xfrm>
            <a:off x="8086890" y="2851194"/>
            <a:ext cx="163742" cy="163742"/>
          </a:xfrm>
          <a:prstGeom prst="ellipse">
            <a:avLst/>
          </a:prstGeom>
          <a:solidFill>
            <a:schemeClr val="bg1"/>
          </a:solidFill>
          <a:ln w="50800">
            <a:solidFill>
              <a:srgbClr val="375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64C8CA3-10F2-CEFC-07EE-A5F8004C6CEB}"/>
              </a:ext>
            </a:extLst>
          </p:cNvPr>
          <p:cNvSpPr/>
          <p:nvPr/>
        </p:nvSpPr>
        <p:spPr>
          <a:xfrm>
            <a:off x="9545526" y="3643130"/>
            <a:ext cx="163742" cy="163742"/>
          </a:xfrm>
          <a:prstGeom prst="ellipse">
            <a:avLst/>
          </a:prstGeom>
          <a:solidFill>
            <a:schemeClr val="bg1"/>
          </a:solidFill>
          <a:ln w="50800">
            <a:solidFill>
              <a:srgbClr val="375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7988C1-BB57-1798-751A-86A34E34D81D}"/>
              </a:ext>
            </a:extLst>
          </p:cNvPr>
          <p:cNvSpPr txBox="1"/>
          <p:nvPr/>
        </p:nvSpPr>
        <p:spPr>
          <a:xfrm>
            <a:off x="3923196" y="3261616"/>
            <a:ext cx="7129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02</a:t>
            </a:r>
            <a:endParaRPr lang="ko-KR" altLang="en-US" sz="32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AC5684-3C1D-3CB3-FFE2-1C936600BDB4}"/>
              </a:ext>
            </a:extLst>
          </p:cNvPr>
          <p:cNvSpPr txBox="1"/>
          <p:nvPr/>
        </p:nvSpPr>
        <p:spPr>
          <a:xfrm>
            <a:off x="6031113" y="4905200"/>
            <a:ext cx="74450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0E1EB8-55C7-3037-15BF-43358156B77C}"/>
              </a:ext>
            </a:extLst>
          </p:cNvPr>
          <p:cNvSpPr txBox="1"/>
          <p:nvPr/>
        </p:nvSpPr>
        <p:spPr>
          <a:xfrm>
            <a:off x="7016646" y="1817893"/>
            <a:ext cx="74450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04</a:t>
            </a:r>
            <a:endParaRPr lang="ko-KR" altLang="en-US" sz="32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2235A-14DD-96E1-33DB-CD1594D386C0}"/>
              </a:ext>
            </a:extLst>
          </p:cNvPr>
          <p:cNvGrpSpPr/>
          <p:nvPr/>
        </p:nvGrpSpPr>
        <p:grpSpPr>
          <a:xfrm>
            <a:off x="4642040" y="1312173"/>
            <a:ext cx="2660917" cy="2969032"/>
            <a:chOff x="993670" y="3632214"/>
            <a:chExt cx="3056920" cy="195575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288B326-04A1-6339-187C-B8DFDF8E94EC}"/>
                </a:ext>
              </a:extLst>
            </p:cNvPr>
            <p:cNvSpPr txBox="1"/>
            <p:nvPr/>
          </p:nvSpPr>
          <p:spPr>
            <a:xfrm>
              <a:off x="993671" y="3632214"/>
              <a:ext cx="305691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Elhelyezés, munkaárok elérhetősége, organizáció, forgalomkorlátozás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FB964B4-6FC6-7F37-01DB-55885B69F8AE}"/>
                </a:ext>
              </a:extLst>
            </p:cNvPr>
            <p:cNvSpPr txBox="1"/>
            <p:nvPr/>
          </p:nvSpPr>
          <p:spPr>
            <a:xfrm>
              <a:off x="993670" y="4067435"/>
              <a:ext cx="2943619" cy="1520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Hagyományos dúcolás talajtípus miatt nem lehetséges.</a:t>
              </a:r>
            </a:p>
            <a:p>
              <a:r>
                <a:rPr lang="hu-H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Szádfallal történő munkatér elhatárolás a munkagödör oldalfalainak megtámasztására a nyomvonal felett haladó magasfeszültségű oszlopsor miatt nem lehetséges, mert a verőgép a vezetékektől betartandó védőtávoság miatt egyszerűen nem fér a munkaterülethez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466FDEE-3D38-1B9C-E127-5E9A07FE9206}"/>
              </a:ext>
            </a:extLst>
          </p:cNvPr>
          <p:cNvGrpSpPr/>
          <p:nvPr/>
        </p:nvGrpSpPr>
        <p:grpSpPr>
          <a:xfrm>
            <a:off x="6931642" y="4404916"/>
            <a:ext cx="2320319" cy="2124134"/>
            <a:chOff x="977736" y="3632214"/>
            <a:chExt cx="2005350" cy="102142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8DA1A3-CC78-A035-8C3A-D303CBB10C1F}"/>
                </a:ext>
              </a:extLst>
            </p:cNvPr>
            <p:cNvSpPr txBox="1"/>
            <p:nvPr/>
          </p:nvSpPr>
          <p:spPr>
            <a:xfrm>
              <a:off x="993672" y="3632214"/>
              <a:ext cx="1989414" cy="662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u-HU" altLang="ko-KR" sz="1400" b="1" dirty="0">
                  <a:solidFill>
                    <a:schemeClr val="bg1"/>
                  </a:solidFill>
                  <a:cs typeface="Arial" pitchFamily="34" charset="0"/>
                </a:rPr>
                <a:t>Környező közművek, talajvíz és  viszonyok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E59CBB4-6F90-D231-0FE9-A39851BA93B4}"/>
                </a:ext>
              </a:extLst>
            </p:cNvPr>
            <p:cNvSpPr txBox="1"/>
            <p:nvPr/>
          </p:nvSpPr>
          <p:spPr>
            <a:xfrm>
              <a:off x="977736" y="4076439"/>
              <a:ext cx="1989414" cy="577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200" dirty="0">
                  <a:solidFill>
                    <a:schemeClr val="bg1"/>
                  </a:solidFill>
                  <a:cs typeface="Arial" pitchFamily="34" charset="0"/>
                </a:rPr>
                <a:t>Nincs kiváltandó közmű, de a helyszíni előzetes feltárási munkák során a talajvízszint terepszint -2m mélységben került meghatározásra</a:t>
              </a:r>
            </a:p>
            <a:p>
              <a:r>
                <a:rPr lang="hu-HU" altLang="ko-KR" sz="1200" dirty="0">
                  <a:solidFill>
                    <a:schemeClr val="bg1"/>
                  </a:solidFill>
                  <a:cs typeface="Arial" pitchFamily="34" charset="0"/>
                </a:rPr>
                <a:t>A kitermelt talaj lösz.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CAD14C0-445A-8E7B-5024-2589F920787D}"/>
              </a:ext>
            </a:extLst>
          </p:cNvPr>
          <p:cNvGrpSpPr/>
          <p:nvPr/>
        </p:nvGrpSpPr>
        <p:grpSpPr>
          <a:xfrm>
            <a:off x="7797491" y="1569383"/>
            <a:ext cx="2032309" cy="1093752"/>
            <a:chOff x="993672" y="3632214"/>
            <a:chExt cx="1989414" cy="738664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00B79F4-877F-2D08-6317-43030D222F68}"/>
                </a:ext>
              </a:extLst>
            </p:cNvPr>
            <p:cNvSpPr txBox="1"/>
            <p:nvPr/>
          </p:nvSpPr>
          <p:spPr>
            <a:xfrm>
              <a:off x="993672" y="3632214"/>
              <a:ext cx="19894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Bontandó burkolatok, azok típusa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AEA80B8-E1C5-76AD-046B-18250D044C54}"/>
                </a:ext>
              </a:extLst>
            </p:cNvPr>
            <p:cNvSpPr txBox="1"/>
            <p:nvPr/>
          </p:nvSpPr>
          <p:spPr>
            <a:xfrm>
              <a:off x="993672" y="3915873"/>
              <a:ext cx="1989414" cy="43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Aszfaltos pályaszerkezet bontás és helyreállítás szükséges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22DB805-2AFA-30D7-DC89-52DB50575230}"/>
              </a:ext>
            </a:extLst>
          </p:cNvPr>
          <p:cNvSpPr txBox="1"/>
          <p:nvPr/>
        </p:nvSpPr>
        <p:spPr>
          <a:xfrm>
            <a:off x="2672049" y="5321946"/>
            <a:ext cx="74450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6" name="Group 30">
            <a:extLst>
              <a:ext uri="{FF2B5EF4-FFF2-40B4-BE49-F238E27FC236}">
                <a16:creationId xmlns:a16="http://schemas.microsoft.com/office/drawing/2014/main" id="{07AD0E3A-6094-4996-B80D-AFDBAA388619}"/>
              </a:ext>
            </a:extLst>
          </p:cNvPr>
          <p:cNvGrpSpPr/>
          <p:nvPr/>
        </p:nvGrpSpPr>
        <p:grpSpPr>
          <a:xfrm>
            <a:off x="303959" y="5144715"/>
            <a:ext cx="2201060" cy="1653681"/>
            <a:chOff x="519495" y="3632214"/>
            <a:chExt cx="2528627" cy="165368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F75B05B-583C-8E29-07B5-BE698B3AD001}"/>
                </a:ext>
              </a:extLst>
            </p:cNvPr>
            <p:cNvSpPr txBox="1"/>
            <p:nvPr/>
          </p:nvSpPr>
          <p:spPr>
            <a:xfrm>
              <a:off x="758556" y="3632214"/>
              <a:ext cx="2289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400" b="1" dirty="0">
                  <a:solidFill>
                    <a:schemeClr val="bg1"/>
                  </a:solidFill>
                  <a:cs typeface="Arial" pitchFamily="34" charset="0"/>
                </a:rPr>
                <a:t>Helyszíni adottságok, megközelíthetőség?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ECF07E-8490-DB4A-0050-5AB4ABE46E1B}"/>
                </a:ext>
              </a:extLst>
            </p:cNvPr>
            <p:cNvSpPr txBox="1"/>
            <p:nvPr/>
          </p:nvSpPr>
          <p:spPr>
            <a:xfrm>
              <a:off x="519495" y="4270232"/>
              <a:ext cx="249711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200" dirty="0">
                  <a:solidFill>
                    <a:schemeClr val="bg1"/>
                  </a:solidFill>
                  <a:cs typeface="Arial" pitchFamily="34" charset="0"/>
                </a:rPr>
                <a:t>Megközelítés közúton lehetséges, de szűk a munkaterület.</a:t>
              </a:r>
            </a:p>
            <a:p>
              <a:pPr algn="r"/>
              <a:r>
                <a:rPr lang="hu-HU" altLang="ko-KR" sz="1200" dirty="0">
                  <a:solidFill>
                    <a:schemeClr val="bg1"/>
                  </a:solidFill>
                  <a:cs typeface="Arial" pitchFamily="34" charset="0"/>
                </a:rPr>
                <a:t>A munkagödör mélység igénye 3,7 méter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4B8B5D-1398-D239-CC88-EE6DD23B84EA}"/>
              </a:ext>
            </a:extLst>
          </p:cNvPr>
          <p:cNvGrpSpPr/>
          <p:nvPr/>
        </p:nvGrpSpPr>
        <p:grpSpPr>
          <a:xfrm>
            <a:off x="270276" y="2586286"/>
            <a:ext cx="1361383" cy="2509725"/>
            <a:chOff x="433001" y="1399349"/>
            <a:chExt cx="2505075" cy="4618131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7CE2E1B-CD73-1DE7-B5FA-AA87E504F8CE}"/>
                </a:ext>
              </a:extLst>
            </p:cNvPr>
            <p:cNvSpPr/>
            <p:nvPr/>
          </p:nvSpPr>
          <p:spPr>
            <a:xfrm flipH="1">
              <a:off x="433001" y="1407380"/>
              <a:ext cx="2505075" cy="4610100"/>
            </a:xfrm>
            <a:custGeom>
              <a:avLst/>
              <a:gdLst>
                <a:gd name="connsiteX0" fmla="*/ 2506574 w 2505075"/>
                <a:gd name="connsiteY0" fmla="*/ 1319831 h 4610100"/>
                <a:gd name="connsiteX1" fmla="*/ 2419896 w 2505075"/>
                <a:gd name="connsiteY1" fmla="*/ 1597008 h 4610100"/>
                <a:gd name="connsiteX2" fmla="*/ 2297024 w 2505075"/>
                <a:gd name="connsiteY2" fmla="*/ 1953243 h 4610100"/>
                <a:gd name="connsiteX3" fmla="*/ 2223681 w 2505075"/>
                <a:gd name="connsiteY3" fmla="*/ 1977056 h 4610100"/>
                <a:gd name="connsiteX4" fmla="*/ 2181771 w 2505075"/>
                <a:gd name="connsiteY4" fmla="*/ 1967531 h 4610100"/>
                <a:gd name="connsiteX5" fmla="*/ 2192249 w 2505075"/>
                <a:gd name="connsiteY5" fmla="*/ 2057066 h 4610100"/>
                <a:gd name="connsiteX6" fmla="*/ 2197964 w 2505075"/>
                <a:gd name="connsiteY6" fmla="*/ 2281856 h 4610100"/>
                <a:gd name="connsiteX7" fmla="*/ 2174151 w 2505075"/>
                <a:gd name="connsiteY7" fmla="*/ 2359961 h 4610100"/>
                <a:gd name="connsiteX8" fmla="*/ 2148434 w 2505075"/>
                <a:gd name="connsiteY8" fmla="*/ 2443781 h 4610100"/>
                <a:gd name="connsiteX9" fmla="*/ 2158911 w 2505075"/>
                <a:gd name="connsiteY9" fmla="*/ 2773346 h 4610100"/>
                <a:gd name="connsiteX10" fmla="*/ 2195106 w 2505075"/>
                <a:gd name="connsiteY10" fmla="*/ 3105768 h 4610100"/>
                <a:gd name="connsiteX11" fmla="*/ 2199869 w 2505075"/>
                <a:gd name="connsiteY11" fmla="*/ 3123866 h 4610100"/>
                <a:gd name="connsiteX12" fmla="*/ 2271306 w 2505075"/>
                <a:gd name="connsiteY12" fmla="*/ 3309603 h 4610100"/>
                <a:gd name="connsiteX13" fmla="*/ 2389416 w 2505075"/>
                <a:gd name="connsiteY13" fmla="*/ 3806808 h 4610100"/>
                <a:gd name="connsiteX14" fmla="*/ 2400846 w 2505075"/>
                <a:gd name="connsiteY14" fmla="*/ 4025883 h 4610100"/>
                <a:gd name="connsiteX15" fmla="*/ 2428469 w 2505075"/>
                <a:gd name="connsiteY15" fmla="*/ 4251626 h 4610100"/>
                <a:gd name="connsiteX16" fmla="*/ 2451329 w 2505075"/>
                <a:gd name="connsiteY16" fmla="*/ 4492608 h 4610100"/>
                <a:gd name="connsiteX17" fmla="*/ 2413229 w 2505075"/>
                <a:gd name="connsiteY17" fmla="*/ 4541186 h 4610100"/>
                <a:gd name="connsiteX18" fmla="*/ 2241779 w 2505075"/>
                <a:gd name="connsiteY18" fmla="*/ 4529756 h 4610100"/>
                <a:gd name="connsiteX19" fmla="*/ 2136051 w 2505075"/>
                <a:gd name="connsiteY19" fmla="*/ 4560236 h 4610100"/>
                <a:gd name="connsiteX20" fmla="*/ 1966506 w 2505075"/>
                <a:gd name="connsiteY20" fmla="*/ 4604051 h 4610100"/>
                <a:gd name="connsiteX21" fmla="*/ 1729334 w 2505075"/>
                <a:gd name="connsiteY21" fmla="*/ 4564998 h 4610100"/>
                <a:gd name="connsiteX22" fmla="*/ 1660753 w 2505075"/>
                <a:gd name="connsiteY22" fmla="*/ 4506896 h 4610100"/>
                <a:gd name="connsiteX23" fmla="*/ 1734096 w 2505075"/>
                <a:gd name="connsiteY23" fmla="*/ 4407836 h 4610100"/>
                <a:gd name="connsiteX24" fmla="*/ 1886496 w 2505075"/>
                <a:gd name="connsiteY24" fmla="*/ 4358306 h 4610100"/>
                <a:gd name="connsiteX25" fmla="*/ 1980794 w 2505075"/>
                <a:gd name="connsiteY25" fmla="*/ 4264961 h 4610100"/>
                <a:gd name="connsiteX26" fmla="*/ 1989366 w 2505075"/>
                <a:gd name="connsiteY26" fmla="*/ 4249721 h 4610100"/>
                <a:gd name="connsiteX27" fmla="*/ 2080806 w 2505075"/>
                <a:gd name="connsiteY27" fmla="*/ 4107798 h 4610100"/>
                <a:gd name="connsiteX28" fmla="*/ 2096998 w 2505075"/>
                <a:gd name="connsiteY28" fmla="*/ 4062078 h 4610100"/>
                <a:gd name="connsiteX29" fmla="*/ 1957934 w 2505075"/>
                <a:gd name="connsiteY29" fmla="*/ 3826811 h 4610100"/>
                <a:gd name="connsiteX30" fmla="*/ 1895069 w 2505075"/>
                <a:gd name="connsiteY30" fmla="*/ 3535346 h 4610100"/>
                <a:gd name="connsiteX31" fmla="*/ 1867446 w 2505075"/>
                <a:gd name="connsiteY31" fmla="*/ 3420093 h 4610100"/>
                <a:gd name="connsiteX32" fmla="*/ 1754098 w 2505075"/>
                <a:gd name="connsiteY32" fmla="*/ 3091481 h 4610100"/>
                <a:gd name="connsiteX33" fmla="*/ 1736001 w 2505075"/>
                <a:gd name="connsiteY33" fmla="*/ 3229593 h 4610100"/>
                <a:gd name="connsiteX34" fmla="*/ 1749336 w 2505075"/>
                <a:gd name="connsiteY34" fmla="*/ 3292458 h 4610100"/>
                <a:gd name="connsiteX35" fmla="*/ 1694091 w 2505075"/>
                <a:gd name="connsiteY35" fmla="*/ 3704891 h 4610100"/>
                <a:gd name="connsiteX36" fmla="*/ 1691234 w 2505075"/>
                <a:gd name="connsiteY36" fmla="*/ 3723941 h 4610100"/>
                <a:gd name="connsiteX37" fmla="*/ 1696948 w 2505075"/>
                <a:gd name="connsiteY37" fmla="*/ 4043981 h 4610100"/>
                <a:gd name="connsiteX38" fmla="*/ 1709331 w 2505075"/>
                <a:gd name="connsiteY38" fmla="*/ 4361163 h 4610100"/>
                <a:gd name="connsiteX39" fmla="*/ 1676946 w 2505075"/>
                <a:gd name="connsiteY39" fmla="*/ 4403073 h 4610100"/>
                <a:gd name="connsiteX40" fmla="*/ 1531214 w 2505075"/>
                <a:gd name="connsiteY40" fmla="*/ 4415456 h 4610100"/>
                <a:gd name="connsiteX41" fmla="*/ 1507401 w 2505075"/>
                <a:gd name="connsiteY41" fmla="*/ 4398311 h 4610100"/>
                <a:gd name="connsiteX42" fmla="*/ 1443584 w 2505075"/>
                <a:gd name="connsiteY42" fmla="*/ 4370688 h 4610100"/>
                <a:gd name="connsiteX43" fmla="*/ 1330236 w 2505075"/>
                <a:gd name="connsiteY43" fmla="*/ 4422123 h 4610100"/>
                <a:gd name="connsiteX44" fmla="*/ 1224509 w 2505075"/>
                <a:gd name="connsiteY44" fmla="*/ 4439268 h 4610100"/>
                <a:gd name="connsiteX45" fmla="*/ 1021626 w 2505075"/>
                <a:gd name="connsiteY45" fmla="*/ 4407836 h 4610100"/>
                <a:gd name="connsiteX46" fmla="*/ 957808 w 2505075"/>
                <a:gd name="connsiteY46" fmla="*/ 4350686 h 4610100"/>
                <a:gd name="connsiteX47" fmla="*/ 1040676 w 2505075"/>
                <a:gd name="connsiteY47" fmla="*/ 4261151 h 4610100"/>
                <a:gd name="connsiteX48" fmla="*/ 1143546 w 2505075"/>
                <a:gd name="connsiteY48" fmla="*/ 4244958 h 4610100"/>
                <a:gd name="connsiteX49" fmla="*/ 1253084 w 2505075"/>
                <a:gd name="connsiteY49" fmla="*/ 4174473 h 4610100"/>
                <a:gd name="connsiteX50" fmla="*/ 1324521 w 2505075"/>
                <a:gd name="connsiteY50" fmla="*/ 4105893 h 4610100"/>
                <a:gd name="connsiteX51" fmla="*/ 1391196 w 2505075"/>
                <a:gd name="connsiteY51" fmla="*/ 4005881 h 4610100"/>
                <a:gd name="connsiteX52" fmla="*/ 1395006 w 2505075"/>
                <a:gd name="connsiteY52" fmla="*/ 3998261 h 4610100"/>
                <a:gd name="connsiteX53" fmla="*/ 1400721 w 2505075"/>
                <a:gd name="connsiteY53" fmla="*/ 3828716 h 4610100"/>
                <a:gd name="connsiteX54" fmla="*/ 1386434 w 2505075"/>
                <a:gd name="connsiteY54" fmla="*/ 3644883 h 4610100"/>
                <a:gd name="connsiteX55" fmla="*/ 1354048 w 2505075"/>
                <a:gd name="connsiteY55" fmla="*/ 3254358 h 4610100"/>
                <a:gd name="connsiteX56" fmla="*/ 1377861 w 2505075"/>
                <a:gd name="connsiteY56" fmla="*/ 3072431 h 4610100"/>
                <a:gd name="connsiteX57" fmla="*/ 1424534 w 2505075"/>
                <a:gd name="connsiteY57" fmla="*/ 2639996 h 4610100"/>
                <a:gd name="connsiteX58" fmla="*/ 1406436 w 2505075"/>
                <a:gd name="connsiteY58" fmla="*/ 2529506 h 4610100"/>
                <a:gd name="connsiteX59" fmla="*/ 1377861 w 2505075"/>
                <a:gd name="connsiteY59" fmla="*/ 2347578 h 4610100"/>
                <a:gd name="connsiteX60" fmla="*/ 1215936 w 2505075"/>
                <a:gd name="connsiteY60" fmla="*/ 2223753 h 4610100"/>
                <a:gd name="connsiteX61" fmla="*/ 1086396 w 2505075"/>
                <a:gd name="connsiteY61" fmla="*/ 2184701 h 4610100"/>
                <a:gd name="connsiteX62" fmla="*/ 986383 w 2505075"/>
                <a:gd name="connsiteY62" fmla="*/ 2132313 h 4610100"/>
                <a:gd name="connsiteX63" fmla="*/ 962571 w 2505075"/>
                <a:gd name="connsiteY63" fmla="*/ 2106596 h 4610100"/>
                <a:gd name="connsiteX64" fmla="*/ 943521 w 2505075"/>
                <a:gd name="connsiteY64" fmla="*/ 2053256 h 4610100"/>
                <a:gd name="connsiteX65" fmla="*/ 900658 w 2505075"/>
                <a:gd name="connsiteY65" fmla="*/ 2005631 h 4610100"/>
                <a:gd name="connsiteX66" fmla="*/ 872083 w 2505075"/>
                <a:gd name="connsiteY66" fmla="*/ 1971341 h 4610100"/>
                <a:gd name="connsiteX67" fmla="*/ 328206 w 2505075"/>
                <a:gd name="connsiteY67" fmla="*/ 1569386 h 4610100"/>
                <a:gd name="connsiteX68" fmla="*/ 57696 w 2505075"/>
                <a:gd name="connsiteY68" fmla="*/ 1357931 h 4610100"/>
                <a:gd name="connsiteX69" fmla="*/ 13881 w 2505075"/>
                <a:gd name="connsiteY69" fmla="*/ 1227438 h 4610100"/>
                <a:gd name="connsiteX70" fmla="*/ 80556 w 2505075"/>
                <a:gd name="connsiteY70" fmla="*/ 1016936 h 4610100"/>
                <a:gd name="connsiteX71" fmla="*/ 122466 w 2505075"/>
                <a:gd name="connsiteY71" fmla="*/ 955023 h 4610100"/>
                <a:gd name="connsiteX72" fmla="*/ 173901 w 2505075"/>
                <a:gd name="connsiteY72" fmla="*/ 856916 h 4610100"/>
                <a:gd name="connsiteX73" fmla="*/ 238671 w 2505075"/>
                <a:gd name="connsiteY73" fmla="*/ 852153 h 4610100"/>
                <a:gd name="connsiteX74" fmla="*/ 484416 w 2505075"/>
                <a:gd name="connsiteY74" fmla="*/ 1050273 h 4610100"/>
                <a:gd name="connsiteX75" fmla="*/ 823506 w 2505075"/>
                <a:gd name="connsiteY75" fmla="*/ 1307448 h 4610100"/>
                <a:gd name="connsiteX76" fmla="*/ 878751 w 2505075"/>
                <a:gd name="connsiteY76" fmla="*/ 1341738 h 4610100"/>
                <a:gd name="connsiteX77" fmla="*/ 903516 w 2505075"/>
                <a:gd name="connsiteY77" fmla="*/ 1341738 h 4610100"/>
                <a:gd name="connsiteX78" fmla="*/ 958761 w 2505075"/>
                <a:gd name="connsiteY78" fmla="*/ 1327451 h 4610100"/>
                <a:gd name="connsiteX79" fmla="*/ 1323569 w 2505075"/>
                <a:gd name="connsiteY79" fmla="*/ 1350311 h 4610100"/>
                <a:gd name="connsiteX80" fmla="*/ 1364526 w 2505075"/>
                <a:gd name="connsiteY80" fmla="*/ 1333166 h 4610100"/>
                <a:gd name="connsiteX81" fmla="*/ 1507401 w 2505075"/>
                <a:gd name="connsiteY81" fmla="*/ 1305543 h 4610100"/>
                <a:gd name="connsiteX82" fmla="*/ 1575028 w 2505075"/>
                <a:gd name="connsiteY82" fmla="*/ 1295066 h 4610100"/>
                <a:gd name="connsiteX83" fmla="*/ 1603603 w 2505075"/>
                <a:gd name="connsiteY83" fmla="*/ 1249346 h 4610100"/>
                <a:gd name="connsiteX84" fmla="*/ 1627416 w 2505075"/>
                <a:gd name="connsiteY84" fmla="*/ 1203626 h 4610100"/>
                <a:gd name="connsiteX85" fmla="*/ 1640751 w 2505075"/>
                <a:gd name="connsiteY85" fmla="*/ 1134093 h 4610100"/>
                <a:gd name="connsiteX86" fmla="*/ 1663611 w 2505075"/>
                <a:gd name="connsiteY86" fmla="*/ 1080753 h 4610100"/>
                <a:gd name="connsiteX87" fmla="*/ 1724571 w 2505075"/>
                <a:gd name="connsiteY87" fmla="*/ 1004553 h 4610100"/>
                <a:gd name="connsiteX88" fmla="*/ 1882686 w 2505075"/>
                <a:gd name="connsiteY88" fmla="*/ 815006 h 4610100"/>
                <a:gd name="connsiteX89" fmla="*/ 1795056 w 2505075"/>
                <a:gd name="connsiteY89" fmla="*/ 694991 h 4610100"/>
                <a:gd name="connsiteX90" fmla="*/ 1750289 w 2505075"/>
                <a:gd name="connsiteY90" fmla="*/ 562593 h 4610100"/>
                <a:gd name="connsiteX91" fmla="*/ 1640751 w 2505075"/>
                <a:gd name="connsiteY91" fmla="*/ 574023 h 4610100"/>
                <a:gd name="connsiteX92" fmla="*/ 1596936 w 2505075"/>
                <a:gd name="connsiteY92" fmla="*/ 552116 h 4610100"/>
                <a:gd name="connsiteX93" fmla="*/ 1616939 w 2505075"/>
                <a:gd name="connsiteY93" fmla="*/ 517826 h 4610100"/>
                <a:gd name="connsiteX94" fmla="*/ 1655991 w 2505075"/>
                <a:gd name="connsiteY94" fmla="*/ 376856 h 4610100"/>
                <a:gd name="connsiteX95" fmla="*/ 1740764 w 2505075"/>
                <a:gd name="connsiteY95" fmla="*/ 93963 h 4610100"/>
                <a:gd name="connsiteX96" fmla="*/ 1922691 w 2505075"/>
                <a:gd name="connsiteY96" fmla="*/ 10143 h 4610100"/>
                <a:gd name="connsiteX97" fmla="*/ 2188439 w 2505075"/>
                <a:gd name="connsiteY97" fmla="*/ 176831 h 4610100"/>
                <a:gd name="connsiteX98" fmla="*/ 2235111 w 2505075"/>
                <a:gd name="connsiteY98" fmla="*/ 248268 h 4610100"/>
                <a:gd name="connsiteX99" fmla="*/ 2247494 w 2505075"/>
                <a:gd name="connsiteY99" fmla="*/ 243506 h 4610100"/>
                <a:gd name="connsiteX100" fmla="*/ 2219871 w 2505075"/>
                <a:gd name="connsiteY100" fmla="*/ 305418 h 4610100"/>
                <a:gd name="connsiteX101" fmla="*/ 2249399 w 2505075"/>
                <a:gd name="connsiteY101" fmla="*/ 325421 h 4610100"/>
                <a:gd name="connsiteX102" fmla="*/ 2239874 w 2505075"/>
                <a:gd name="connsiteY102" fmla="*/ 371141 h 4610100"/>
                <a:gd name="connsiteX103" fmla="*/ 2223681 w 2505075"/>
                <a:gd name="connsiteY103" fmla="*/ 434958 h 4610100"/>
                <a:gd name="connsiteX104" fmla="*/ 2216061 w 2505075"/>
                <a:gd name="connsiteY104" fmla="*/ 522588 h 4610100"/>
                <a:gd name="connsiteX105" fmla="*/ 2250351 w 2505075"/>
                <a:gd name="connsiteY105" fmla="*/ 594026 h 4610100"/>
                <a:gd name="connsiteX106" fmla="*/ 2282736 w 2505075"/>
                <a:gd name="connsiteY106" fmla="*/ 631173 h 4610100"/>
                <a:gd name="connsiteX107" fmla="*/ 2335124 w 2505075"/>
                <a:gd name="connsiteY107" fmla="*/ 739758 h 4610100"/>
                <a:gd name="connsiteX108" fmla="*/ 2486571 w 2505075"/>
                <a:gd name="connsiteY108" fmla="*/ 1071228 h 4610100"/>
                <a:gd name="connsiteX109" fmla="*/ 2503716 w 2505075"/>
                <a:gd name="connsiteY109" fmla="*/ 1097898 h 4610100"/>
                <a:gd name="connsiteX110" fmla="*/ 2506574 w 2505075"/>
                <a:gd name="connsiteY110" fmla="*/ 1319831 h 4610100"/>
                <a:gd name="connsiteX111" fmla="*/ 1273086 w 2505075"/>
                <a:gd name="connsiteY111" fmla="*/ 1638918 h 4610100"/>
                <a:gd name="connsiteX112" fmla="*/ 1242606 w 2505075"/>
                <a:gd name="connsiteY112" fmla="*/ 1746551 h 4610100"/>
                <a:gd name="connsiteX113" fmla="*/ 1279753 w 2505075"/>
                <a:gd name="connsiteY113" fmla="*/ 1919906 h 4610100"/>
                <a:gd name="connsiteX114" fmla="*/ 1308328 w 2505075"/>
                <a:gd name="connsiteY114" fmla="*/ 1942766 h 4610100"/>
                <a:gd name="connsiteX115" fmla="*/ 1478826 w 2505075"/>
                <a:gd name="connsiteY115" fmla="*/ 1882758 h 4610100"/>
                <a:gd name="connsiteX116" fmla="*/ 1497876 w 2505075"/>
                <a:gd name="connsiteY116" fmla="*/ 1593198 h 4610100"/>
                <a:gd name="connsiteX117" fmla="*/ 1435964 w 2505075"/>
                <a:gd name="connsiteY117" fmla="*/ 1557956 h 4610100"/>
                <a:gd name="connsiteX118" fmla="*/ 1208316 w 2505075"/>
                <a:gd name="connsiteY118" fmla="*/ 1484613 h 4610100"/>
                <a:gd name="connsiteX119" fmla="*/ 1161644 w 2505075"/>
                <a:gd name="connsiteY119" fmla="*/ 1471278 h 4610100"/>
                <a:gd name="connsiteX120" fmla="*/ 1078776 w 2505075"/>
                <a:gd name="connsiteY120" fmla="*/ 1483661 h 4610100"/>
                <a:gd name="connsiteX121" fmla="*/ 1273086 w 2505075"/>
                <a:gd name="connsiteY121" fmla="*/ 1638918 h 4610100"/>
                <a:gd name="connsiteX122" fmla="*/ 1464539 w 2505075"/>
                <a:gd name="connsiteY122" fmla="*/ 2075163 h 4610100"/>
                <a:gd name="connsiteX123" fmla="*/ 1359764 w 2505075"/>
                <a:gd name="connsiteY123" fmla="*/ 2097071 h 4610100"/>
                <a:gd name="connsiteX124" fmla="*/ 1322616 w 2505075"/>
                <a:gd name="connsiteY124" fmla="*/ 2169461 h 4610100"/>
                <a:gd name="connsiteX125" fmla="*/ 1340714 w 2505075"/>
                <a:gd name="connsiteY125" fmla="*/ 2215181 h 4610100"/>
                <a:gd name="connsiteX126" fmla="*/ 1420723 w 2505075"/>
                <a:gd name="connsiteY126" fmla="*/ 2246613 h 4610100"/>
                <a:gd name="connsiteX127" fmla="*/ 1455014 w 2505075"/>
                <a:gd name="connsiteY127" fmla="*/ 2304716 h 4610100"/>
                <a:gd name="connsiteX128" fmla="*/ 1459776 w 2505075"/>
                <a:gd name="connsiteY128" fmla="*/ 2237088 h 4610100"/>
                <a:gd name="connsiteX129" fmla="*/ 1464539 w 2505075"/>
                <a:gd name="connsiteY129" fmla="*/ 2075163 h 46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505075" h="4610100">
                  <a:moveTo>
                    <a:pt x="2506574" y="1319831"/>
                  </a:moveTo>
                  <a:cubicBezTo>
                    <a:pt x="2448471" y="1403651"/>
                    <a:pt x="2446566" y="1500806"/>
                    <a:pt x="2419896" y="1597008"/>
                  </a:cubicBezTo>
                  <a:cubicBezTo>
                    <a:pt x="2385606" y="1717976"/>
                    <a:pt x="2339886" y="1835133"/>
                    <a:pt x="2297024" y="1953243"/>
                  </a:cubicBezTo>
                  <a:cubicBezTo>
                    <a:pt x="2284641" y="1986581"/>
                    <a:pt x="2257971" y="1996106"/>
                    <a:pt x="2223681" y="1977056"/>
                  </a:cubicBezTo>
                  <a:cubicBezTo>
                    <a:pt x="2211299" y="1970388"/>
                    <a:pt x="2195106" y="1970388"/>
                    <a:pt x="2181771" y="1967531"/>
                  </a:cubicBezTo>
                  <a:cubicBezTo>
                    <a:pt x="2185581" y="2000868"/>
                    <a:pt x="2190344" y="2028491"/>
                    <a:pt x="2192249" y="2057066"/>
                  </a:cubicBezTo>
                  <a:cubicBezTo>
                    <a:pt x="2195106" y="2132313"/>
                    <a:pt x="2198916" y="2207561"/>
                    <a:pt x="2197964" y="2281856"/>
                  </a:cubicBezTo>
                  <a:cubicBezTo>
                    <a:pt x="2197964" y="2308526"/>
                    <a:pt x="2192249" y="2344721"/>
                    <a:pt x="2174151" y="2359961"/>
                  </a:cubicBezTo>
                  <a:cubicBezTo>
                    <a:pt x="2144624" y="2385678"/>
                    <a:pt x="2147481" y="2412348"/>
                    <a:pt x="2148434" y="2443781"/>
                  </a:cubicBezTo>
                  <a:cubicBezTo>
                    <a:pt x="2152244" y="2553318"/>
                    <a:pt x="2151291" y="2663808"/>
                    <a:pt x="2158911" y="2773346"/>
                  </a:cubicBezTo>
                  <a:cubicBezTo>
                    <a:pt x="2166531" y="2884788"/>
                    <a:pt x="2182724" y="2995278"/>
                    <a:pt x="2195106" y="3105768"/>
                  </a:cubicBezTo>
                  <a:cubicBezTo>
                    <a:pt x="2196059" y="3111483"/>
                    <a:pt x="2196059" y="3120056"/>
                    <a:pt x="2199869" y="3123866"/>
                  </a:cubicBezTo>
                  <a:cubicBezTo>
                    <a:pt x="2257971" y="3172443"/>
                    <a:pt x="2257019" y="3242928"/>
                    <a:pt x="2271306" y="3309603"/>
                  </a:cubicBezTo>
                  <a:cubicBezTo>
                    <a:pt x="2307501" y="3476291"/>
                    <a:pt x="2344649" y="3642978"/>
                    <a:pt x="2389416" y="3806808"/>
                  </a:cubicBezTo>
                  <a:cubicBezTo>
                    <a:pt x="2409419" y="3881103"/>
                    <a:pt x="2395131" y="3952541"/>
                    <a:pt x="2400846" y="4025883"/>
                  </a:cubicBezTo>
                  <a:cubicBezTo>
                    <a:pt x="2406561" y="4101131"/>
                    <a:pt x="2419896" y="4176378"/>
                    <a:pt x="2428469" y="4251626"/>
                  </a:cubicBezTo>
                  <a:cubicBezTo>
                    <a:pt x="2437041" y="4331636"/>
                    <a:pt x="2442756" y="4412598"/>
                    <a:pt x="2451329" y="4492608"/>
                  </a:cubicBezTo>
                  <a:cubicBezTo>
                    <a:pt x="2454186" y="4522136"/>
                    <a:pt x="2441804" y="4536423"/>
                    <a:pt x="2413229" y="4541186"/>
                  </a:cubicBezTo>
                  <a:cubicBezTo>
                    <a:pt x="2355126" y="4551663"/>
                    <a:pt x="2300834" y="4573571"/>
                    <a:pt x="2241779" y="4529756"/>
                  </a:cubicBezTo>
                  <a:cubicBezTo>
                    <a:pt x="2222729" y="4515468"/>
                    <a:pt x="2160816" y="4536423"/>
                    <a:pt x="2136051" y="4560236"/>
                  </a:cubicBezTo>
                  <a:cubicBezTo>
                    <a:pt x="2084616" y="4609766"/>
                    <a:pt x="2023656" y="4606908"/>
                    <a:pt x="1966506" y="4604051"/>
                  </a:cubicBezTo>
                  <a:cubicBezTo>
                    <a:pt x="1886496" y="4600241"/>
                    <a:pt x="1807439" y="4582143"/>
                    <a:pt x="1729334" y="4564998"/>
                  </a:cubicBezTo>
                  <a:cubicBezTo>
                    <a:pt x="1699806" y="4558331"/>
                    <a:pt x="1658848" y="4555473"/>
                    <a:pt x="1660753" y="4506896"/>
                  </a:cubicBezTo>
                  <a:cubicBezTo>
                    <a:pt x="1662659" y="4455461"/>
                    <a:pt x="1688376" y="4422123"/>
                    <a:pt x="1734096" y="4407836"/>
                  </a:cubicBezTo>
                  <a:cubicBezTo>
                    <a:pt x="1785531" y="4392596"/>
                    <a:pt x="1840776" y="4384023"/>
                    <a:pt x="1886496" y="4358306"/>
                  </a:cubicBezTo>
                  <a:cubicBezTo>
                    <a:pt x="1923644" y="4337351"/>
                    <a:pt x="1950314" y="4297346"/>
                    <a:pt x="1980794" y="4264961"/>
                  </a:cubicBezTo>
                  <a:cubicBezTo>
                    <a:pt x="1984603" y="4261151"/>
                    <a:pt x="1985556" y="4250673"/>
                    <a:pt x="1989366" y="4249721"/>
                  </a:cubicBezTo>
                  <a:cubicBezTo>
                    <a:pt x="2067471" y="4232576"/>
                    <a:pt x="2066519" y="4164948"/>
                    <a:pt x="2080806" y="4107798"/>
                  </a:cubicBezTo>
                  <a:cubicBezTo>
                    <a:pt x="2084616" y="4092558"/>
                    <a:pt x="2091284" y="4078271"/>
                    <a:pt x="2096998" y="4062078"/>
                  </a:cubicBezTo>
                  <a:cubicBezTo>
                    <a:pt x="1999844" y="4015406"/>
                    <a:pt x="1987461" y="3912536"/>
                    <a:pt x="1957934" y="3826811"/>
                  </a:cubicBezTo>
                  <a:cubicBezTo>
                    <a:pt x="1925548" y="3733466"/>
                    <a:pt x="1915071" y="3632501"/>
                    <a:pt x="1895069" y="3535346"/>
                  </a:cubicBezTo>
                  <a:cubicBezTo>
                    <a:pt x="1886496" y="3497246"/>
                    <a:pt x="1879828" y="3458193"/>
                    <a:pt x="1867446" y="3420093"/>
                  </a:cubicBezTo>
                  <a:cubicBezTo>
                    <a:pt x="1831251" y="3311508"/>
                    <a:pt x="1793151" y="3202923"/>
                    <a:pt x="1754098" y="3091481"/>
                  </a:cubicBezTo>
                  <a:cubicBezTo>
                    <a:pt x="1722666" y="3134343"/>
                    <a:pt x="1702664" y="3176253"/>
                    <a:pt x="1736001" y="3229593"/>
                  </a:cubicBezTo>
                  <a:cubicBezTo>
                    <a:pt x="1746478" y="3246738"/>
                    <a:pt x="1752194" y="3272456"/>
                    <a:pt x="1749336" y="3292458"/>
                  </a:cubicBezTo>
                  <a:cubicBezTo>
                    <a:pt x="1732191" y="3430571"/>
                    <a:pt x="1713141" y="3567731"/>
                    <a:pt x="1694091" y="3704891"/>
                  </a:cubicBezTo>
                  <a:cubicBezTo>
                    <a:pt x="1693139" y="3711558"/>
                    <a:pt x="1690281" y="3717273"/>
                    <a:pt x="1691234" y="3723941"/>
                  </a:cubicBezTo>
                  <a:cubicBezTo>
                    <a:pt x="1693139" y="3830621"/>
                    <a:pt x="1693139" y="3937301"/>
                    <a:pt x="1696948" y="4043981"/>
                  </a:cubicBezTo>
                  <a:cubicBezTo>
                    <a:pt x="1699806" y="4149708"/>
                    <a:pt x="1704569" y="4255436"/>
                    <a:pt x="1709331" y="4361163"/>
                  </a:cubicBezTo>
                  <a:cubicBezTo>
                    <a:pt x="1710284" y="4386881"/>
                    <a:pt x="1701711" y="4401168"/>
                    <a:pt x="1676946" y="4403073"/>
                  </a:cubicBezTo>
                  <a:cubicBezTo>
                    <a:pt x="1628369" y="4407836"/>
                    <a:pt x="1579791" y="4412598"/>
                    <a:pt x="1531214" y="4415456"/>
                  </a:cubicBezTo>
                  <a:cubicBezTo>
                    <a:pt x="1523594" y="4415456"/>
                    <a:pt x="1510259" y="4405931"/>
                    <a:pt x="1507401" y="4398311"/>
                  </a:cubicBezTo>
                  <a:cubicBezTo>
                    <a:pt x="1496923" y="4363068"/>
                    <a:pt x="1470253" y="4360211"/>
                    <a:pt x="1443584" y="4370688"/>
                  </a:cubicBezTo>
                  <a:cubicBezTo>
                    <a:pt x="1404531" y="4384976"/>
                    <a:pt x="1369289" y="4408788"/>
                    <a:pt x="1330236" y="4422123"/>
                  </a:cubicBezTo>
                  <a:cubicBezTo>
                    <a:pt x="1296898" y="4433553"/>
                    <a:pt x="1259751" y="4442126"/>
                    <a:pt x="1224509" y="4439268"/>
                  </a:cubicBezTo>
                  <a:cubicBezTo>
                    <a:pt x="1155929" y="4433553"/>
                    <a:pt x="1088301" y="4423076"/>
                    <a:pt x="1021626" y="4407836"/>
                  </a:cubicBezTo>
                  <a:cubicBezTo>
                    <a:pt x="994004" y="4402121"/>
                    <a:pt x="954951" y="4395453"/>
                    <a:pt x="957808" y="4350686"/>
                  </a:cubicBezTo>
                  <a:cubicBezTo>
                    <a:pt x="960666" y="4304966"/>
                    <a:pt x="997814" y="4267818"/>
                    <a:pt x="1040676" y="4261151"/>
                  </a:cubicBezTo>
                  <a:cubicBezTo>
                    <a:pt x="1074966" y="4256388"/>
                    <a:pt x="1109256" y="4250673"/>
                    <a:pt x="1143546" y="4244958"/>
                  </a:cubicBezTo>
                  <a:cubicBezTo>
                    <a:pt x="1190219" y="4237338"/>
                    <a:pt x="1227366" y="4219241"/>
                    <a:pt x="1253084" y="4174473"/>
                  </a:cubicBezTo>
                  <a:cubicBezTo>
                    <a:pt x="1268323" y="4146851"/>
                    <a:pt x="1303566" y="4131611"/>
                    <a:pt x="1324521" y="4105893"/>
                  </a:cubicBezTo>
                  <a:cubicBezTo>
                    <a:pt x="1349286" y="4075413"/>
                    <a:pt x="1369289" y="4039218"/>
                    <a:pt x="1391196" y="4005881"/>
                  </a:cubicBezTo>
                  <a:cubicBezTo>
                    <a:pt x="1393101" y="4003023"/>
                    <a:pt x="1395959" y="3998261"/>
                    <a:pt x="1395006" y="3998261"/>
                  </a:cubicBezTo>
                  <a:cubicBezTo>
                    <a:pt x="1330236" y="3941111"/>
                    <a:pt x="1417866" y="3888723"/>
                    <a:pt x="1400721" y="3828716"/>
                  </a:cubicBezTo>
                  <a:cubicBezTo>
                    <a:pt x="1383576" y="3770613"/>
                    <a:pt x="1383576" y="3705843"/>
                    <a:pt x="1386434" y="3644883"/>
                  </a:cubicBezTo>
                  <a:cubicBezTo>
                    <a:pt x="1394053" y="3512486"/>
                    <a:pt x="1378814" y="3383898"/>
                    <a:pt x="1354048" y="3254358"/>
                  </a:cubicBezTo>
                  <a:cubicBezTo>
                    <a:pt x="1343571" y="3197208"/>
                    <a:pt x="1367384" y="3133391"/>
                    <a:pt x="1377861" y="3072431"/>
                  </a:cubicBezTo>
                  <a:cubicBezTo>
                    <a:pt x="1404531" y="2929556"/>
                    <a:pt x="1420723" y="2785728"/>
                    <a:pt x="1424534" y="2639996"/>
                  </a:cubicBezTo>
                  <a:cubicBezTo>
                    <a:pt x="1425486" y="2604753"/>
                    <a:pt x="1413103" y="2569511"/>
                    <a:pt x="1406436" y="2529506"/>
                  </a:cubicBezTo>
                  <a:cubicBezTo>
                    <a:pt x="1451203" y="2481881"/>
                    <a:pt x="1438821" y="2392346"/>
                    <a:pt x="1377861" y="2347578"/>
                  </a:cubicBezTo>
                  <a:cubicBezTo>
                    <a:pt x="1322616" y="2307573"/>
                    <a:pt x="1267371" y="2268521"/>
                    <a:pt x="1215936" y="2223753"/>
                  </a:cubicBezTo>
                  <a:cubicBezTo>
                    <a:pt x="1176884" y="2189463"/>
                    <a:pt x="1133069" y="2173271"/>
                    <a:pt x="1086396" y="2184701"/>
                  </a:cubicBezTo>
                  <a:cubicBezTo>
                    <a:pt x="1033056" y="2197083"/>
                    <a:pt x="1021626" y="2144696"/>
                    <a:pt x="986383" y="2132313"/>
                  </a:cubicBezTo>
                  <a:cubicBezTo>
                    <a:pt x="976858" y="2129456"/>
                    <a:pt x="967333" y="2117073"/>
                    <a:pt x="962571" y="2106596"/>
                  </a:cubicBezTo>
                  <a:cubicBezTo>
                    <a:pt x="954951" y="2091356"/>
                    <a:pt x="951141" y="2074211"/>
                    <a:pt x="943521" y="2053256"/>
                  </a:cubicBezTo>
                  <a:cubicBezTo>
                    <a:pt x="912089" y="2063733"/>
                    <a:pt x="887323" y="2058018"/>
                    <a:pt x="900658" y="2005631"/>
                  </a:cubicBezTo>
                  <a:cubicBezTo>
                    <a:pt x="902564" y="1997058"/>
                    <a:pt x="884466" y="1979913"/>
                    <a:pt x="872083" y="1971341"/>
                  </a:cubicBezTo>
                  <a:cubicBezTo>
                    <a:pt x="691108" y="1837038"/>
                    <a:pt x="508228" y="1703688"/>
                    <a:pt x="328206" y="1569386"/>
                  </a:cubicBezTo>
                  <a:cubicBezTo>
                    <a:pt x="231051" y="1496996"/>
                    <a:pt x="155803" y="1429368"/>
                    <a:pt x="57696" y="1357931"/>
                  </a:cubicBezTo>
                  <a:cubicBezTo>
                    <a:pt x="10071" y="1322688"/>
                    <a:pt x="-2312" y="1280778"/>
                    <a:pt x="13881" y="1227438"/>
                  </a:cubicBezTo>
                  <a:cubicBezTo>
                    <a:pt x="34836" y="1156953"/>
                    <a:pt x="55791" y="1085516"/>
                    <a:pt x="80556" y="1016936"/>
                  </a:cubicBezTo>
                  <a:cubicBezTo>
                    <a:pt x="88176" y="994076"/>
                    <a:pt x="110083" y="976931"/>
                    <a:pt x="122466" y="955023"/>
                  </a:cubicBezTo>
                  <a:cubicBezTo>
                    <a:pt x="140563" y="923591"/>
                    <a:pt x="156756" y="889301"/>
                    <a:pt x="173901" y="856916"/>
                  </a:cubicBezTo>
                  <a:cubicBezTo>
                    <a:pt x="192951" y="823578"/>
                    <a:pt x="213906" y="832151"/>
                    <a:pt x="238671" y="852153"/>
                  </a:cubicBezTo>
                  <a:cubicBezTo>
                    <a:pt x="326301" y="921686"/>
                    <a:pt x="394881" y="981693"/>
                    <a:pt x="484416" y="1050273"/>
                  </a:cubicBezTo>
                  <a:cubicBezTo>
                    <a:pt x="594906" y="1137903"/>
                    <a:pt x="709206" y="1222676"/>
                    <a:pt x="823506" y="1307448"/>
                  </a:cubicBezTo>
                  <a:cubicBezTo>
                    <a:pt x="840651" y="1320783"/>
                    <a:pt x="859701" y="1332213"/>
                    <a:pt x="878751" y="1341738"/>
                  </a:cubicBezTo>
                  <a:cubicBezTo>
                    <a:pt x="885418" y="1345548"/>
                    <a:pt x="895896" y="1343643"/>
                    <a:pt x="903516" y="1341738"/>
                  </a:cubicBezTo>
                  <a:cubicBezTo>
                    <a:pt x="922566" y="1337928"/>
                    <a:pt x="940664" y="1326498"/>
                    <a:pt x="958761" y="1327451"/>
                  </a:cubicBezTo>
                  <a:cubicBezTo>
                    <a:pt x="1080681" y="1334118"/>
                    <a:pt x="1201648" y="1343643"/>
                    <a:pt x="1323569" y="1350311"/>
                  </a:cubicBezTo>
                  <a:cubicBezTo>
                    <a:pt x="1336903" y="1351263"/>
                    <a:pt x="1351191" y="1338881"/>
                    <a:pt x="1364526" y="1333166"/>
                  </a:cubicBezTo>
                  <a:cubicBezTo>
                    <a:pt x="1410246" y="1314116"/>
                    <a:pt x="1450251" y="1278873"/>
                    <a:pt x="1507401" y="1305543"/>
                  </a:cubicBezTo>
                  <a:cubicBezTo>
                    <a:pt x="1524546" y="1314116"/>
                    <a:pt x="1555026" y="1305543"/>
                    <a:pt x="1575028" y="1295066"/>
                  </a:cubicBezTo>
                  <a:cubicBezTo>
                    <a:pt x="1588364" y="1288398"/>
                    <a:pt x="1595031" y="1265538"/>
                    <a:pt x="1603603" y="1249346"/>
                  </a:cubicBezTo>
                  <a:cubicBezTo>
                    <a:pt x="1612176" y="1234106"/>
                    <a:pt x="1622653" y="1219818"/>
                    <a:pt x="1627416" y="1203626"/>
                  </a:cubicBezTo>
                  <a:cubicBezTo>
                    <a:pt x="1634084" y="1180766"/>
                    <a:pt x="1635036" y="1156953"/>
                    <a:pt x="1640751" y="1134093"/>
                  </a:cubicBezTo>
                  <a:cubicBezTo>
                    <a:pt x="1645514" y="1115996"/>
                    <a:pt x="1652181" y="1095993"/>
                    <a:pt x="1663611" y="1080753"/>
                  </a:cubicBezTo>
                  <a:cubicBezTo>
                    <a:pt x="1681709" y="1054083"/>
                    <a:pt x="1710284" y="1033128"/>
                    <a:pt x="1724571" y="1004553"/>
                  </a:cubicBezTo>
                  <a:cubicBezTo>
                    <a:pt x="1760766" y="929306"/>
                    <a:pt x="1796961" y="855963"/>
                    <a:pt x="1882686" y="815006"/>
                  </a:cubicBezTo>
                  <a:cubicBezTo>
                    <a:pt x="1852206" y="771191"/>
                    <a:pt x="1833156" y="708326"/>
                    <a:pt x="1795056" y="694991"/>
                  </a:cubicBezTo>
                  <a:cubicBezTo>
                    <a:pt x="1712189" y="665463"/>
                    <a:pt x="1756003" y="608313"/>
                    <a:pt x="1750289" y="562593"/>
                  </a:cubicBezTo>
                  <a:cubicBezTo>
                    <a:pt x="1712189" y="567356"/>
                    <a:pt x="1676946" y="573071"/>
                    <a:pt x="1640751" y="574023"/>
                  </a:cubicBezTo>
                  <a:cubicBezTo>
                    <a:pt x="1626464" y="574023"/>
                    <a:pt x="1612176" y="559736"/>
                    <a:pt x="1596936" y="552116"/>
                  </a:cubicBezTo>
                  <a:cubicBezTo>
                    <a:pt x="1603603" y="540686"/>
                    <a:pt x="1608366" y="526398"/>
                    <a:pt x="1616939" y="517826"/>
                  </a:cubicBezTo>
                  <a:cubicBezTo>
                    <a:pt x="1657896" y="477821"/>
                    <a:pt x="1669326" y="434958"/>
                    <a:pt x="1655991" y="376856"/>
                  </a:cubicBezTo>
                  <a:cubicBezTo>
                    <a:pt x="1632178" y="269223"/>
                    <a:pt x="1644561" y="163496"/>
                    <a:pt x="1740764" y="93963"/>
                  </a:cubicBezTo>
                  <a:cubicBezTo>
                    <a:pt x="1794103" y="54911"/>
                    <a:pt x="1858873" y="24431"/>
                    <a:pt x="1922691" y="10143"/>
                  </a:cubicBezTo>
                  <a:cubicBezTo>
                    <a:pt x="2017941" y="-10812"/>
                    <a:pt x="2150339" y="81581"/>
                    <a:pt x="2188439" y="176831"/>
                  </a:cubicBezTo>
                  <a:cubicBezTo>
                    <a:pt x="2198916" y="202548"/>
                    <a:pt x="2219871" y="224456"/>
                    <a:pt x="2235111" y="248268"/>
                  </a:cubicBezTo>
                  <a:cubicBezTo>
                    <a:pt x="2238921" y="246363"/>
                    <a:pt x="2243684" y="245411"/>
                    <a:pt x="2247494" y="243506"/>
                  </a:cubicBezTo>
                  <a:cubicBezTo>
                    <a:pt x="2237969" y="265413"/>
                    <a:pt x="2228444" y="288273"/>
                    <a:pt x="2219871" y="305418"/>
                  </a:cubicBezTo>
                  <a:cubicBezTo>
                    <a:pt x="2232254" y="313991"/>
                    <a:pt x="2249399" y="318753"/>
                    <a:pt x="2249399" y="325421"/>
                  </a:cubicBezTo>
                  <a:cubicBezTo>
                    <a:pt x="2250351" y="340661"/>
                    <a:pt x="2249399" y="364473"/>
                    <a:pt x="2239874" y="371141"/>
                  </a:cubicBezTo>
                  <a:cubicBezTo>
                    <a:pt x="2212251" y="390191"/>
                    <a:pt x="2217014" y="407336"/>
                    <a:pt x="2223681" y="434958"/>
                  </a:cubicBezTo>
                  <a:cubicBezTo>
                    <a:pt x="2230349" y="462581"/>
                    <a:pt x="2222729" y="494013"/>
                    <a:pt x="2216061" y="522588"/>
                  </a:cubicBezTo>
                  <a:cubicBezTo>
                    <a:pt x="2208441" y="557831"/>
                    <a:pt x="2205584" y="583548"/>
                    <a:pt x="2250351" y="594026"/>
                  </a:cubicBezTo>
                  <a:cubicBezTo>
                    <a:pt x="2263686" y="596883"/>
                    <a:pt x="2275116" y="616886"/>
                    <a:pt x="2282736" y="631173"/>
                  </a:cubicBezTo>
                  <a:cubicBezTo>
                    <a:pt x="2301786" y="666416"/>
                    <a:pt x="2313216" y="706421"/>
                    <a:pt x="2335124" y="739758"/>
                  </a:cubicBezTo>
                  <a:cubicBezTo>
                    <a:pt x="2401799" y="845486"/>
                    <a:pt x="2458949" y="945498"/>
                    <a:pt x="2486571" y="1071228"/>
                  </a:cubicBezTo>
                  <a:cubicBezTo>
                    <a:pt x="2488476" y="1080753"/>
                    <a:pt x="2498001" y="1089326"/>
                    <a:pt x="2503716" y="1097898"/>
                  </a:cubicBezTo>
                  <a:cubicBezTo>
                    <a:pt x="2506574" y="1174098"/>
                    <a:pt x="2506574" y="1246488"/>
                    <a:pt x="2506574" y="1319831"/>
                  </a:cubicBezTo>
                  <a:close/>
                  <a:moveTo>
                    <a:pt x="1273086" y="1638918"/>
                  </a:moveTo>
                  <a:cubicBezTo>
                    <a:pt x="1260703" y="1678923"/>
                    <a:pt x="1240701" y="1713213"/>
                    <a:pt x="1242606" y="1746551"/>
                  </a:cubicBezTo>
                  <a:cubicBezTo>
                    <a:pt x="1247369" y="1804653"/>
                    <a:pt x="1264514" y="1862756"/>
                    <a:pt x="1279753" y="1919906"/>
                  </a:cubicBezTo>
                  <a:cubicBezTo>
                    <a:pt x="1282611" y="1929431"/>
                    <a:pt x="1301661" y="1944671"/>
                    <a:pt x="1308328" y="1942766"/>
                  </a:cubicBezTo>
                  <a:cubicBezTo>
                    <a:pt x="1365478" y="1924668"/>
                    <a:pt x="1420723" y="1903713"/>
                    <a:pt x="1478826" y="1882758"/>
                  </a:cubicBezTo>
                  <a:cubicBezTo>
                    <a:pt x="1432153" y="1777031"/>
                    <a:pt x="1483589" y="1684638"/>
                    <a:pt x="1497876" y="1593198"/>
                  </a:cubicBezTo>
                  <a:cubicBezTo>
                    <a:pt x="1474064" y="1579863"/>
                    <a:pt x="1451203" y="1573196"/>
                    <a:pt x="1435964" y="1557956"/>
                  </a:cubicBezTo>
                  <a:cubicBezTo>
                    <a:pt x="1372146" y="1493186"/>
                    <a:pt x="1285469" y="1505568"/>
                    <a:pt x="1208316" y="1484613"/>
                  </a:cubicBezTo>
                  <a:cubicBezTo>
                    <a:pt x="1193076" y="1480803"/>
                    <a:pt x="1176884" y="1476041"/>
                    <a:pt x="1161644" y="1471278"/>
                  </a:cubicBezTo>
                  <a:cubicBezTo>
                    <a:pt x="1133069" y="1461753"/>
                    <a:pt x="1103541" y="1450323"/>
                    <a:pt x="1078776" y="1483661"/>
                  </a:cubicBezTo>
                  <a:cubicBezTo>
                    <a:pt x="1146404" y="1537001"/>
                    <a:pt x="1211173" y="1588436"/>
                    <a:pt x="1273086" y="1638918"/>
                  </a:cubicBezTo>
                  <a:close/>
                  <a:moveTo>
                    <a:pt x="1464539" y="2075163"/>
                  </a:moveTo>
                  <a:cubicBezTo>
                    <a:pt x="1427391" y="2082783"/>
                    <a:pt x="1393101" y="2089451"/>
                    <a:pt x="1359764" y="2097071"/>
                  </a:cubicBezTo>
                  <a:cubicBezTo>
                    <a:pt x="1318806" y="2106596"/>
                    <a:pt x="1305471" y="2129456"/>
                    <a:pt x="1322616" y="2169461"/>
                  </a:cubicBezTo>
                  <a:cubicBezTo>
                    <a:pt x="1329284" y="2184701"/>
                    <a:pt x="1334998" y="2199941"/>
                    <a:pt x="1340714" y="2215181"/>
                  </a:cubicBezTo>
                  <a:cubicBezTo>
                    <a:pt x="1396911" y="2194226"/>
                    <a:pt x="1396911" y="2194226"/>
                    <a:pt x="1420723" y="2246613"/>
                  </a:cubicBezTo>
                  <a:cubicBezTo>
                    <a:pt x="1428344" y="2262806"/>
                    <a:pt x="1438821" y="2278046"/>
                    <a:pt x="1455014" y="2304716"/>
                  </a:cubicBezTo>
                  <a:cubicBezTo>
                    <a:pt x="1456919" y="2271378"/>
                    <a:pt x="1451203" y="2248518"/>
                    <a:pt x="1459776" y="2237088"/>
                  </a:cubicBezTo>
                  <a:cubicBezTo>
                    <a:pt x="1499781" y="2183748"/>
                    <a:pt x="1503591" y="2132313"/>
                    <a:pt x="1464539" y="207516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900D260-A168-4CE6-018E-208340D6C932}"/>
                </a:ext>
              </a:extLst>
            </p:cNvPr>
            <p:cNvSpPr/>
            <p:nvPr/>
          </p:nvSpPr>
          <p:spPr>
            <a:xfrm flipH="1">
              <a:off x="700577" y="1399349"/>
              <a:ext cx="647458" cy="566880"/>
            </a:xfrm>
            <a:custGeom>
              <a:avLst/>
              <a:gdLst>
                <a:gd name="connsiteX0" fmla="*/ 325755 w 647458"/>
                <a:gd name="connsiteY0" fmla="*/ 3000 h 566880"/>
                <a:gd name="connsiteX1" fmla="*/ 143828 w 647458"/>
                <a:gd name="connsiteY1" fmla="*/ 86820 h 566880"/>
                <a:gd name="connsiteX2" fmla="*/ 59055 w 647458"/>
                <a:gd name="connsiteY2" fmla="*/ 369713 h 566880"/>
                <a:gd name="connsiteX3" fmla="*/ 20003 w 647458"/>
                <a:gd name="connsiteY3" fmla="*/ 510683 h 566880"/>
                <a:gd name="connsiteX4" fmla="*/ 0 w 647458"/>
                <a:gd name="connsiteY4" fmla="*/ 544973 h 566880"/>
                <a:gd name="connsiteX5" fmla="*/ 43815 w 647458"/>
                <a:gd name="connsiteY5" fmla="*/ 566880 h 566880"/>
                <a:gd name="connsiteX6" fmla="*/ 65495 w 647458"/>
                <a:gd name="connsiteY6" fmla="*/ 564618 h 566880"/>
                <a:gd name="connsiteX7" fmla="*/ 178721 w 647458"/>
                <a:gd name="connsiteY7" fmla="*/ 530129 h 566880"/>
                <a:gd name="connsiteX8" fmla="*/ 603774 w 647458"/>
                <a:gd name="connsiteY8" fmla="*/ 274215 h 566880"/>
                <a:gd name="connsiteX9" fmla="*/ 647458 w 647458"/>
                <a:gd name="connsiteY9" fmla="*/ 237555 h 566880"/>
                <a:gd name="connsiteX10" fmla="*/ 638175 w 647458"/>
                <a:gd name="connsiteY10" fmla="*/ 241125 h 566880"/>
                <a:gd name="connsiteX11" fmla="*/ 591503 w 647458"/>
                <a:gd name="connsiteY11" fmla="*/ 169688 h 566880"/>
                <a:gd name="connsiteX12" fmla="*/ 325755 w 647458"/>
                <a:gd name="connsiteY12" fmla="*/ 3000 h 56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458" h="566880">
                  <a:moveTo>
                    <a:pt x="325755" y="3000"/>
                  </a:moveTo>
                  <a:cubicBezTo>
                    <a:pt x="261937" y="17288"/>
                    <a:pt x="197167" y="47768"/>
                    <a:pt x="143828" y="86820"/>
                  </a:cubicBezTo>
                  <a:cubicBezTo>
                    <a:pt x="47625" y="156353"/>
                    <a:pt x="35242" y="262080"/>
                    <a:pt x="59055" y="369713"/>
                  </a:cubicBezTo>
                  <a:cubicBezTo>
                    <a:pt x="72390" y="427815"/>
                    <a:pt x="60960" y="470678"/>
                    <a:pt x="20003" y="510683"/>
                  </a:cubicBezTo>
                  <a:cubicBezTo>
                    <a:pt x="11430" y="519255"/>
                    <a:pt x="6667" y="533543"/>
                    <a:pt x="0" y="544973"/>
                  </a:cubicBezTo>
                  <a:cubicBezTo>
                    <a:pt x="15240" y="552593"/>
                    <a:pt x="29528" y="566880"/>
                    <a:pt x="43815" y="566880"/>
                  </a:cubicBezTo>
                  <a:lnTo>
                    <a:pt x="65495" y="564618"/>
                  </a:lnTo>
                  <a:lnTo>
                    <a:pt x="178721" y="530129"/>
                  </a:lnTo>
                  <a:cubicBezTo>
                    <a:pt x="449670" y="395635"/>
                    <a:pt x="455226" y="398414"/>
                    <a:pt x="603774" y="274215"/>
                  </a:cubicBezTo>
                  <a:lnTo>
                    <a:pt x="647458" y="237555"/>
                  </a:lnTo>
                  <a:lnTo>
                    <a:pt x="638175" y="241125"/>
                  </a:lnTo>
                  <a:cubicBezTo>
                    <a:pt x="622935" y="217313"/>
                    <a:pt x="601980" y="195405"/>
                    <a:pt x="591503" y="169688"/>
                  </a:cubicBezTo>
                  <a:cubicBezTo>
                    <a:pt x="553403" y="74438"/>
                    <a:pt x="421005" y="-17955"/>
                    <a:pt x="325755" y="300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FE42D68-0353-029E-3C66-93B53EA87732}"/>
              </a:ext>
            </a:extLst>
          </p:cNvPr>
          <p:cNvSpPr txBox="1"/>
          <p:nvPr/>
        </p:nvSpPr>
        <p:spPr>
          <a:xfrm>
            <a:off x="9255146" y="3945055"/>
            <a:ext cx="74450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05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BBF835-2C64-6AA7-9567-28FCA3B12C8E}"/>
              </a:ext>
            </a:extLst>
          </p:cNvPr>
          <p:cNvGrpSpPr/>
          <p:nvPr/>
        </p:nvGrpSpPr>
        <p:grpSpPr>
          <a:xfrm>
            <a:off x="9338944" y="4509517"/>
            <a:ext cx="2592905" cy="1205637"/>
            <a:chOff x="993672" y="3632214"/>
            <a:chExt cx="1997214" cy="1205637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B9FFDC-286F-642E-C90A-681796CA7520}"/>
                </a:ext>
              </a:extLst>
            </p:cNvPr>
            <p:cNvSpPr txBox="1"/>
            <p:nvPr/>
          </p:nvSpPr>
          <p:spPr>
            <a:xfrm>
              <a:off x="993672" y="3632214"/>
              <a:ext cx="19894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400" b="1" dirty="0">
                  <a:solidFill>
                    <a:schemeClr val="bg1"/>
                  </a:solidFill>
                  <a:cs typeface="Arial" pitchFamily="34" charset="0"/>
                </a:rPr>
                <a:t>Környezeti terhelés, közterületi  forgalom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7AB0B03-117C-A161-3054-43ACFAFF0044}"/>
                </a:ext>
              </a:extLst>
            </p:cNvPr>
            <p:cNvSpPr txBox="1"/>
            <p:nvPr/>
          </p:nvSpPr>
          <p:spPr>
            <a:xfrm>
              <a:off x="1001472" y="4191520"/>
              <a:ext cx="19894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200" dirty="0">
                  <a:solidFill>
                    <a:schemeClr val="bg1"/>
                  </a:solidFill>
                  <a:cs typeface="Arial" pitchFamily="34" charset="0"/>
                </a:rPr>
                <a:t>A forgalom mértéke elenyésző, teljes zárás esetén is megkerülő utakkal </a:t>
              </a:r>
              <a:r>
                <a:rPr lang="hu-HU" altLang="ko-KR" sz="1200" dirty="0" err="1">
                  <a:solidFill>
                    <a:schemeClr val="bg1"/>
                  </a:solidFill>
                  <a:cs typeface="Arial" pitchFamily="34" charset="0"/>
                </a:rPr>
                <a:t>biztostható</a:t>
              </a:r>
              <a:r>
                <a:rPr lang="hu-HU" altLang="ko-KR" sz="1200" dirty="0">
                  <a:solidFill>
                    <a:schemeClr val="bg1"/>
                  </a:solidFill>
                  <a:cs typeface="Arial" pitchFamily="34" charset="0"/>
                </a:rPr>
                <a:t> a forgalom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43" name="TextBox 20">
            <a:extLst>
              <a:ext uri="{FF2B5EF4-FFF2-40B4-BE49-F238E27FC236}">
                <a16:creationId xmlns:a16="http://schemas.microsoft.com/office/drawing/2014/main" id="{E64B4362-05A2-81FC-C05A-F260EB013887}"/>
              </a:ext>
            </a:extLst>
          </p:cNvPr>
          <p:cNvSpPr txBox="1"/>
          <p:nvPr/>
        </p:nvSpPr>
        <p:spPr>
          <a:xfrm>
            <a:off x="9337015" y="678500"/>
            <a:ext cx="74450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0</a:t>
            </a:r>
            <a:r>
              <a:rPr lang="hu-HU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6</a:t>
            </a:r>
            <a:endParaRPr lang="ko-KR" altLang="en-US" sz="32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grpSp>
        <p:nvGrpSpPr>
          <p:cNvPr id="44" name="Group 28">
            <a:extLst>
              <a:ext uri="{FF2B5EF4-FFF2-40B4-BE49-F238E27FC236}">
                <a16:creationId xmlns:a16="http://schemas.microsoft.com/office/drawing/2014/main" id="{5594C3C8-A423-680E-6DED-690222F5631B}"/>
              </a:ext>
            </a:extLst>
          </p:cNvPr>
          <p:cNvGrpSpPr/>
          <p:nvPr/>
        </p:nvGrpSpPr>
        <p:grpSpPr>
          <a:xfrm>
            <a:off x="10159691" y="374872"/>
            <a:ext cx="2032309" cy="1435682"/>
            <a:chOff x="993672" y="3632214"/>
            <a:chExt cx="1989414" cy="969586"/>
          </a:xfrm>
        </p:grpSpPr>
        <p:sp>
          <p:nvSpPr>
            <p:cNvPr id="46" name="TextBox 29">
              <a:extLst>
                <a:ext uri="{FF2B5EF4-FFF2-40B4-BE49-F238E27FC236}">
                  <a16:creationId xmlns:a16="http://schemas.microsoft.com/office/drawing/2014/main" id="{4239501E-239A-AE90-5910-1ACFCD6CE217}"/>
                </a:ext>
              </a:extLst>
            </p:cNvPr>
            <p:cNvSpPr txBox="1"/>
            <p:nvPr/>
          </p:nvSpPr>
          <p:spPr>
            <a:xfrm>
              <a:off x="993672" y="3632214"/>
              <a:ext cx="1989414" cy="207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Ellátásbiztonság</a:t>
              </a:r>
            </a:p>
          </p:txBody>
        </p:sp>
        <p:sp>
          <p:nvSpPr>
            <p:cNvPr id="47" name="TextBox 30">
              <a:extLst>
                <a:ext uri="{FF2B5EF4-FFF2-40B4-BE49-F238E27FC236}">
                  <a16:creationId xmlns:a16="http://schemas.microsoft.com/office/drawing/2014/main" id="{A2B17FC8-5825-73C9-F2F6-B78AE2CA3015}"/>
                </a:ext>
              </a:extLst>
            </p:cNvPr>
            <p:cNvSpPr txBox="1"/>
            <p:nvPr/>
          </p:nvSpPr>
          <p:spPr>
            <a:xfrm>
              <a:off x="993672" y="3915873"/>
              <a:ext cx="1989414" cy="685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 rekonstrukcióval érintett vezeték működése a kivitelezés alatt is biztosítható, ideiglenes átemeléssel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2620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32A95-9D7A-F8E9-A099-B47070DC5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FD2F15F-CC56-24D7-3CFF-7CF972253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883" y="367124"/>
            <a:ext cx="10458251" cy="889442"/>
          </a:xfrm>
        </p:spPr>
        <p:txBody>
          <a:bodyPr/>
          <a:lstStyle/>
          <a:p>
            <a:r>
              <a:rPr lang="hu-HU" dirty="0"/>
              <a:t>Költségelemzés, hatékonyság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61E84D5-A7EE-1F67-DC83-FA8B09847AC6}"/>
              </a:ext>
            </a:extLst>
          </p:cNvPr>
          <p:cNvSpPr/>
          <p:nvPr/>
        </p:nvSpPr>
        <p:spPr>
          <a:xfrm>
            <a:off x="4777708" y="1837100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4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F30D6C5-9EC6-B92B-87A1-A77C17C8984E}"/>
              </a:ext>
            </a:extLst>
          </p:cNvPr>
          <p:cNvSpPr/>
          <p:nvPr/>
        </p:nvSpPr>
        <p:spPr>
          <a:xfrm>
            <a:off x="4777708" y="2938384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3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24E763F-EE6B-5A0F-E7EB-0A97DA6C8740}"/>
              </a:ext>
            </a:extLst>
          </p:cNvPr>
          <p:cNvSpPr/>
          <p:nvPr/>
        </p:nvSpPr>
        <p:spPr>
          <a:xfrm>
            <a:off x="4777708" y="4039668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ABB3879-2B0D-798D-9923-217C66F702DE}"/>
              </a:ext>
            </a:extLst>
          </p:cNvPr>
          <p:cNvSpPr/>
          <p:nvPr/>
        </p:nvSpPr>
        <p:spPr>
          <a:xfrm>
            <a:off x="4777708" y="5140952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B3721062-9092-546C-506A-9E59B09DC5ED}"/>
              </a:ext>
            </a:extLst>
          </p:cNvPr>
          <p:cNvSpPr/>
          <p:nvPr/>
        </p:nvSpPr>
        <p:spPr>
          <a:xfrm>
            <a:off x="2700682" y="2907813"/>
            <a:ext cx="2056195" cy="1032243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" fmla="*/ 1632858 w 1632858"/>
              <a:gd name="connsiteY0" fmla="*/ 0 h 957943"/>
              <a:gd name="connsiteX1" fmla="*/ 0 w 1632858"/>
              <a:gd name="connsiteY1" fmla="*/ 957943 h 957943"/>
              <a:gd name="connsiteX2" fmla="*/ 1621972 w 1632858"/>
              <a:gd name="connsiteY2" fmla="*/ 881743 h 957943"/>
              <a:gd name="connsiteX3" fmla="*/ 1632858 w 1632858"/>
              <a:gd name="connsiteY3" fmla="*/ 0 h 957943"/>
              <a:gd name="connsiteX0" fmla="*/ 1632858 w 1654629"/>
              <a:gd name="connsiteY0" fmla="*/ 0 h 957943"/>
              <a:gd name="connsiteX1" fmla="*/ 0 w 1654629"/>
              <a:gd name="connsiteY1" fmla="*/ 957943 h 957943"/>
              <a:gd name="connsiteX2" fmla="*/ 1654629 w 1654629"/>
              <a:gd name="connsiteY2" fmla="*/ 903515 h 957943"/>
              <a:gd name="connsiteX3" fmla="*/ 1632858 w 1654629"/>
              <a:gd name="connsiteY3" fmla="*/ 0 h 957943"/>
              <a:gd name="connsiteX0" fmla="*/ 1643743 w 1654629"/>
              <a:gd name="connsiteY0" fmla="*/ 0 h 979714"/>
              <a:gd name="connsiteX1" fmla="*/ 0 w 1654629"/>
              <a:gd name="connsiteY1" fmla="*/ 979714 h 979714"/>
              <a:gd name="connsiteX2" fmla="*/ 1654629 w 1654629"/>
              <a:gd name="connsiteY2" fmla="*/ 925286 h 979714"/>
              <a:gd name="connsiteX3" fmla="*/ 1643743 w 1654629"/>
              <a:gd name="connsiteY3" fmla="*/ 0 h 979714"/>
              <a:gd name="connsiteX0" fmla="*/ 1630212 w 1654629"/>
              <a:gd name="connsiteY0" fmla="*/ 0 h 947057"/>
              <a:gd name="connsiteX1" fmla="*/ 0 w 1654629"/>
              <a:gd name="connsiteY1" fmla="*/ 947057 h 947057"/>
              <a:gd name="connsiteX2" fmla="*/ 1654629 w 1654629"/>
              <a:gd name="connsiteY2" fmla="*/ 892629 h 947057"/>
              <a:gd name="connsiteX3" fmla="*/ 1630212 w 1654629"/>
              <a:gd name="connsiteY3" fmla="*/ 0 h 947057"/>
              <a:gd name="connsiteX0" fmla="*/ 1657273 w 1657273"/>
              <a:gd name="connsiteY0" fmla="*/ 0 h 968828"/>
              <a:gd name="connsiteX1" fmla="*/ 0 w 1657273"/>
              <a:gd name="connsiteY1" fmla="*/ 968828 h 968828"/>
              <a:gd name="connsiteX2" fmla="*/ 1654629 w 1657273"/>
              <a:gd name="connsiteY2" fmla="*/ 914400 h 968828"/>
              <a:gd name="connsiteX3" fmla="*/ 1657273 w 1657273"/>
              <a:gd name="connsiteY3" fmla="*/ 0 h 968828"/>
              <a:gd name="connsiteX0" fmla="*/ 1684334 w 1684334"/>
              <a:gd name="connsiteY0" fmla="*/ 0 h 990599"/>
              <a:gd name="connsiteX1" fmla="*/ 0 w 1684334"/>
              <a:gd name="connsiteY1" fmla="*/ 990599 h 990599"/>
              <a:gd name="connsiteX2" fmla="*/ 1654629 w 1684334"/>
              <a:gd name="connsiteY2" fmla="*/ 936171 h 990599"/>
              <a:gd name="connsiteX3" fmla="*/ 1684334 w 1684334"/>
              <a:gd name="connsiteY3" fmla="*/ 0 h 990599"/>
              <a:gd name="connsiteX0" fmla="*/ 1589618 w 1654636"/>
              <a:gd name="connsiteY0" fmla="*/ 0 h 947056"/>
              <a:gd name="connsiteX1" fmla="*/ 0 w 1654636"/>
              <a:gd name="connsiteY1" fmla="*/ 947056 h 947056"/>
              <a:gd name="connsiteX2" fmla="*/ 1654629 w 1654636"/>
              <a:gd name="connsiteY2" fmla="*/ 892628 h 947056"/>
              <a:gd name="connsiteX3" fmla="*/ 1589618 w 1654636"/>
              <a:gd name="connsiteY3" fmla="*/ 0 h 947056"/>
              <a:gd name="connsiteX0" fmla="*/ 1603149 w 1654638"/>
              <a:gd name="connsiteY0" fmla="*/ 0 h 979713"/>
              <a:gd name="connsiteX1" fmla="*/ 0 w 1654638"/>
              <a:gd name="connsiteY1" fmla="*/ 979713 h 979713"/>
              <a:gd name="connsiteX2" fmla="*/ 1654629 w 1654638"/>
              <a:gd name="connsiteY2" fmla="*/ 925285 h 979713"/>
              <a:gd name="connsiteX3" fmla="*/ 1603149 w 1654638"/>
              <a:gd name="connsiteY3" fmla="*/ 0 h 979713"/>
              <a:gd name="connsiteX0" fmla="*/ 1603149 w 1627589"/>
              <a:gd name="connsiteY0" fmla="*/ 0 h 979713"/>
              <a:gd name="connsiteX1" fmla="*/ 0 w 1627589"/>
              <a:gd name="connsiteY1" fmla="*/ 979713 h 979713"/>
              <a:gd name="connsiteX2" fmla="*/ 1627568 w 1627589"/>
              <a:gd name="connsiteY2" fmla="*/ 914399 h 979713"/>
              <a:gd name="connsiteX3" fmla="*/ 1603149 w 1627589"/>
              <a:gd name="connsiteY3" fmla="*/ 0 h 979713"/>
              <a:gd name="connsiteX0" fmla="*/ 1603149 w 1611762"/>
              <a:gd name="connsiteY0" fmla="*/ 0 h 979713"/>
              <a:gd name="connsiteX1" fmla="*/ 0 w 1611762"/>
              <a:gd name="connsiteY1" fmla="*/ 979713 h 979713"/>
              <a:gd name="connsiteX2" fmla="*/ 1611709 w 1611762"/>
              <a:gd name="connsiteY2" fmla="*/ 910146 h 979713"/>
              <a:gd name="connsiteX3" fmla="*/ 1603149 w 1611762"/>
              <a:gd name="connsiteY3" fmla="*/ 0 h 979713"/>
              <a:gd name="connsiteX0" fmla="*/ 1581944 w 1611727"/>
              <a:gd name="connsiteY0" fmla="*/ 0 h 979713"/>
              <a:gd name="connsiteX1" fmla="*/ 0 w 1611727"/>
              <a:gd name="connsiteY1" fmla="*/ 979713 h 979713"/>
              <a:gd name="connsiteX2" fmla="*/ 1611709 w 1611727"/>
              <a:gd name="connsiteY2" fmla="*/ 910146 h 979713"/>
              <a:gd name="connsiteX3" fmla="*/ 1581944 w 1611727"/>
              <a:gd name="connsiteY3" fmla="*/ 0 h 979713"/>
              <a:gd name="connsiteX0" fmla="*/ 1581944 w 1586350"/>
              <a:gd name="connsiteY0" fmla="*/ 0 h 979713"/>
              <a:gd name="connsiteX1" fmla="*/ 0 w 1586350"/>
              <a:gd name="connsiteY1" fmla="*/ 979713 h 979713"/>
              <a:gd name="connsiteX2" fmla="*/ 1586263 w 1586350"/>
              <a:gd name="connsiteY2" fmla="*/ 920382 h 979713"/>
              <a:gd name="connsiteX3" fmla="*/ 1581944 w 1586350"/>
              <a:gd name="connsiteY3" fmla="*/ 0 h 979713"/>
              <a:gd name="connsiteX0" fmla="*/ 1581944 w 1586350"/>
              <a:gd name="connsiteY0" fmla="*/ 0 h 979713"/>
              <a:gd name="connsiteX1" fmla="*/ 0 w 1586350"/>
              <a:gd name="connsiteY1" fmla="*/ 979713 h 979713"/>
              <a:gd name="connsiteX2" fmla="*/ 1586263 w 1586350"/>
              <a:gd name="connsiteY2" fmla="*/ 920382 h 979713"/>
              <a:gd name="connsiteX3" fmla="*/ 1581944 w 1586350"/>
              <a:gd name="connsiteY3" fmla="*/ 0 h 979713"/>
              <a:gd name="connsiteX0" fmla="*/ 1581944 w 1582267"/>
              <a:gd name="connsiteY0" fmla="*/ 0 h 979713"/>
              <a:gd name="connsiteX1" fmla="*/ 0 w 1582267"/>
              <a:gd name="connsiteY1" fmla="*/ 979713 h 979713"/>
              <a:gd name="connsiteX2" fmla="*/ 1582022 w 1582267"/>
              <a:gd name="connsiteY2" fmla="*/ 920382 h 979713"/>
              <a:gd name="connsiteX3" fmla="*/ 1581944 w 1582267"/>
              <a:gd name="connsiteY3" fmla="*/ 0 h 979713"/>
              <a:gd name="connsiteX0" fmla="*/ 1581944 w 1582267"/>
              <a:gd name="connsiteY0" fmla="*/ 0 h 972229"/>
              <a:gd name="connsiteX1" fmla="*/ 0 w 1582267"/>
              <a:gd name="connsiteY1" fmla="*/ 972229 h 972229"/>
              <a:gd name="connsiteX2" fmla="*/ 1582022 w 1582267"/>
              <a:gd name="connsiteY2" fmla="*/ 912898 h 972229"/>
              <a:gd name="connsiteX3" fmla="*/ 1581944 w 1582267"/>
              <a:gd name="connsiteY3" fmla="*/ 0 h 972229"/>
              <a:gd name="connsiteX0" fmla="*/ 1577945 w 1582112"/>
              <a:gd name="connsiteY0" fmla="*/ 0 h 974723"/>
              <a:gd name="connsiteX1" fmla="*/ 0 w 1582112"/>
              <a:gd name="connsiteY1" fmla="*/ 974723 h 974723"/>
              <a:gd name="connsiteX2" fmla="*/ 1582022 w 1582112"/>
              <a:gd name="connsiteY2" fmla="*/ 915392 h 974723"/>
              <a:gd name="connsiteX3" fmla="*/ 1577945 w 1582112"/>
              <a:gd name="connsiteY3" fmla="*/ 0 h 974723"/>
              <a:gd name="connsiteX0" fmla="*/ 1575945 w 1582091"/>
              <a:gd name="connsiteY0" fmla="*/ 0 h 969734"/>
              <a:gd name="connsiteX1" fmla="*/ 0 w 1582091"/>
              <a:gd name="connsiteY1" fmla="*/ 969734 h 969734"/>
              <a:gd name="connsiteX2" fmla="*/ 1582022 w 1582091"/>
              <a:gd name="connsiteY2" fmla="*/ 910403 h 969734"/>
              <a:gd name="connsiteX3" fmla="*/ 1575945 w 1582091"/>
              <a:gd name="connsiteY3" fmla="*/ 0 h 969734"/>
              <a:gd name="connsiteX0" fmla="*/ 1575945 w 1582091"/>
              <a:gd name="connsiteY0" fmla="*/ 0 h 972229"/>
              <a:gd name="connsiteX1" fmla="*/ 0 w 1582091"/>
              <a:gd name="connsiteY1" fmla="*/ 972229 h 972229"/>
              <a:gd name="connsiteX2" fmla="*/ 1582022 w 1582091"/>
              <a:gd name="connsiteY2" fmla="*/ 912898 h 972229"/>
              <a:gd name="connsiteX3" fmla="*/ 1575945 w 1582091"/>
              <a:gd name="connsiteY3" fmla="*/ 0 h 972229"/>
              <a:gd name="connsiteX0" fmla="*/ 1575945 w 1582091"/>
              <a:gd name="connsiteY0" fmla="*/ 0 h 974724"/>
              <a:gd name="connsiteX1" fmla="*/ 0 w 1582091"/>
              <a:gd name="connsiteY1" fmla="*/ 974724 h 974724"/>
              <a:gd name="connsiteX2" fmla="*/ 1582022 w 1582091"/>
              <a:gd name="connsiteY2" fmla="*/ 915393 h 974724"/>
              <a:gd name="connsiteX3" fmla="*/ 1575945 w 1582091"/>
              <a:gd name="connsiteY3" fmla="*/ 0 h 974724"/>
              <a:gd name="connsiteX0" fmla="*/ 1575945 w 1578155"/>
              <a:gd name="connsiteY0" fmla="*/ 0 h 974724"/>
              <a:gd name="connsiteX1" fmla="*/ 0 w 1578155"/>
              <a:gd name="connsiteY1" fmla="*/ 974724 h 974724"/>
              <a:gd name="connsiteX2" fmla="*/ 1578023 w 1578155"/>
              <a:gd name="connsiteY2" fmla="*/ 920382 h 974724"/>
              <a:gd name="connsiteX3" fmla="*/ 1575945 w 1578155"/>
              <a:gd name="connsiteY3" fmla="*/ 0 h 974724"/>
              <a:gd name="connsiteX0" fmla="*/ 1575945 w 1578155"/>
              <a:gd name="connsiteY0" fmla="*/ 0 h 974724"/>
              <a:gd name="connsiteX1" fmla="*/ 0 w 1578155"/>
              <a:gd name="connsiteY1" fmla="*/ 974724 h 974724"/>
              <a:gd name="connsiteX2" fmla="*/ 1578023 w 1578155"/>
              <a:gd name="connsiteY2" fmla="*/ 922875 h 974724"/>
              <a:gd name="connsiteX3" fmla="*/ 1575945 w 1578155"/>
              <a:gd name="connsiteY3" fmla="*/ 0 h 974724"/>
              <a:gd name="connsiteX0" fmla="*/ 1585943 w 1588153"/>
              <a:gd name="connsiteY0" fmla="*/ 0 h 972229"/>
              <a:gd name="connsiteX1" fmla="*/ 0 w 1588153"/>
              <a:gd name="connsiteY1" fmla="*/ 972229 h 972229"/>
              <a:gd name="connsiteX2" fmla="*/ 1588021 w 1588153"/>
              <a:gd name="connsiteY2" fmla="*/ 922875 h 972229"/>
              <a:gd name="connsiteX3" fmla="*/ 1585943 w 1588153"/>
              <a:gd name="connsiteY3" fmla="*/ 0 h 972229"/>
              <a:gd name="connsiteX0" fmla="*/ 1593941 w 1596151"/>
              <a:gd name="connsiteY0" fmla="*/ 0 h 999669"/>
              <a:gd name="connsiteX1" fmla="*/ 0 w 1596151"/>
              <a:gd name="connsiteY1" fmla="*/ 999669 h 999669"/>
              <a:gd name="connsiteX2" fmla="*/ 1596019 w 1596151"/>
              <a:gd name="connsiteY2" fmla="*/ 922875 h 999669"/>
              <a:gd name="connsiteX3" fmla="*/ 1593941 w 1596151"/>
              <a:gd name="connsiteY3" fmla="*/ 0 h 99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6151" h="999669">
                <a:moveTo>
                  <a:pt x="1593941" y="0"/>
                </a:moveTo>
                <a:lnTo>
                  <a:pt x="0" y="999669"/>
                </a:lnTo>
                <a:lnTo>
                  <a:pt x="1596019" y="922875"/>
                </a:lnTo>
                <a:cubicBezTo>
                  <a:pt x="1596900" y="618075"/>
                  <a:pt x="1593060" y="304800"/>
                  <a:pt x="1593941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85000"/>
                </a:schemeClr>
              </a:gs>
              <a:gs pos="100000">
                <a:schemeClr val="accent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2AA474BE-6961-86C3-2013-4AD726CD48DD}"/>
              </a:ext>
            </a:extLst>
          </p:cNvPr>
          <p:cNvSpPr/>
          <p:nvPr/>
        </p:nvSpPr>
        <p:spPr>
          <a:xfrm>
            <a:off x="2698364" y="1806188"/>
            <a:ext cx="2063810" cy="2133869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" fmla="*/ 1621972 w 1654629"/>
              <a:gd name="connsiteY0" fmla="*/ 0 h 2035628"/>
              <a:gd name="connsiteX1" fmla="*/ 0 w 1654629"/>
              <a:gd name="connsiteY1" fmla="*/ 2035628 h 2035628"/>
              <a:gd name="connsiteX2" fmla="*/ 1654629 w 1654629"/>
              <a:gd name="connsiteY2" fmla="*/ 881742 h 2035628"/>
              <a:gd name="connsiteX3" fmla="*/ 1621972 w 1654629"/>
              <a:gd name="connsiteY3" fmla="*/ 0 h 2035628"/>
              <a:gd name="connsiteX0" fmla="*/ 1635503 w 1654629"/>
              <a:gd name="connsiteY0" fmla="*/ 0 h 2013857"/>
              <a:gd name="connsiteX1" fmla="*/ 0 w 1654629"/>
              <a:gd name="connsiteY1" fmla="*/ 2013857 h 2013857"/>
              <a:gd name="connsiteX2" fmla="*/ 1654629 w 1654629"/>
              <a:gd name="connsiteY2" fmla="*/ 859971 h 2013857"/>
              <a:gd name="connsiteX3" fmla="*/ 1635503 w 1654629"/>
              <a:gd name="connsiteY3" fmla="*/ 0 h 2013857"/>
              <a:gd name="connsiteX0" fmla="*/ 1594911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594911 w 1654629"/>
              <a:gd name="connsiteY3" fmla="*/ 0 h 2002971"/>
              <a:gd name="connsiteX0" fmla="*/ 1600197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600197 w 1654629"/>
              <a:gd name="connsiteY3" fmla="*/ 0 h 2002971"/>
              <a:gd name="connsiteX0" fmla="*/ 1605484 w 1654629"/>
              <a:gd name="connsiteY0" fmla="*/ 0 h 2007224"/>
              <a:gd name="connsiteX1" fmla="*/ 0 w 1654629"/>
              <a:gd name="connsiteY1" fmla="*/ 2007224 h 2007224"/>
              <a:gd name="connsiteX2" fmla="*/ 1654629 w 1654629"/>
              <a:gd name="connsiteY2" fmla="*/ 853338 h 2007224"/>
              <a:gd name="connsiteX3" fmla="*/ 1605484 w 1654629"/>
              <a:gd name="connsiteY3" fmla="*/ 0 h 2007224"/>
              <a:gd name="connsiteX0" fmla="*/ 1605484 w 1612337"/>
              <a:gd name="connsiteY0" fmla="*/ 0 h 2007224"/>
              <a:gd name="connsiteX1" fmla="*/ 0 w 1612337"/>
              <a:gd name="connsiteY1" fmla="*/ 2007224 h 2007224"/>
              <a:gd name="connsiteX2" fmla="*/ 1612337 w 1612337"/>
              <a:gd name="connsiteY2" fmla="*/ 870350 h 2007224"/>
              <a:gd name="connsiteX3" fmla="*/ 1605484 w 1612337"/>
              <a:gd name="connsiteY3" fmla="*/ 0 h 2007224"/>
              <a:gd name="connsiteX0" fmla="*/ 1605484 w 1612337"/>
              <a:gd name="connsiteY0" fmla="*/ 0 h 2041344"/>
              <a:gd name="connsiteX1" fmla="*/ 0 w 1612337"/>
              <a:gd name="connsiteY1" fmla="*/ 2041344 h 2041344"/>
              <a:gd name="connsiteX2" fmla="*/ 1612337 w 1612337"/>
              <a:gd name="connsiteY2" fmla="*/ 904470 h 2041344"/>
              <a:gd name="connsiteX3" fmla="*/ 1605484 w 1612337"/>
              <a:gd name="connsiteY3" fmla="*/ 0 h 2041344"/>
              <a:gd name="connsiteX0" fmla="*/ 1605484 w 1612337"/>
              <a:gd name="connsiteY0" fmla="*/ 0 h 2041344"/>
              <a:gd name="connsiteX1" fmla="*/ 0 w 1612337"/>
              <a:gd name="connsiteY1" fmla="*/ 2041344 h 2041344"/>
              <a:gd name="connsiteX2" fmla="*/ 1612337 w 1612337"/>
              <a:gd name="connsiteY2" fmla="*/ 911293 h 2041344"/>
              <a:gd name="connsiteX3" fmla="*/ 1605484 w 1612337"/>
              <a:gd name="connsiteY3" fmla="*/ 0 h 2041344"/>
              <a:gd name="connsiteX0" fmla="*/ 1613967 w 1614481"/>
              <a:gd name="connsiteY0" fmla="*/ 0 h 2051579"/>
              <a:gd name="connsiteX1" fmla="*/ 0 w 1614481"/>
              <a:gd name="connsiteY1" fmla="*/ 2051579 h 2051579"/>
              <a:gd name="connsiteX2" fmla="*/ 1612337 w 1614481"/>
              <a:gd name="connsiteY2" fmla="*/ 921528 h 2051579"/>
              <a:gd name="connsiteX3" fmla="*/ 1613967 w 1614481"/>
              <a:gd name="connsiteY3" fmla="*/ 0 h 2051579"/>
              <a:gd name="connsiteX0" fmla="*/ 1597003 w 1612337"/>
              <a:gd name="connsiteY0" fmla="*/ 0 h 2048168"/>
              <a:gd name="connsiteX1" fmla="*/ 0 w 1612337"/>
              <a:gd name="connsiteY1" fmla="*/ 2048168 h 2048168"/>
              <a:gd name="connsiteX2" fmla="*/ 1612337 w 1612337"/>
              <a:gd name="connsiteY2" fmla="*/ 918117 h 2048168"/>
              <a:gd name="connsiteX3" fmla="*/ 1597003 w 1612337"/>
              <a:gd name="connsiteY3" fmla="*/ 0 h 2048168"/>
              <a:gd name="connsiteX0" fmla="*/ 1600839 w 1612337"/>
              <a:gd name="connsiteY0" fmla="*/ 0 h 2043403"/>
              <a:gd name="connsiteX1" fmla="*/ 0 w 1612337"/>
              <a:gd name="connsiteY1" fmla="*/ 2043403 h 2043403"/>
              <a:gd name="connsiteX2" fmla="*/ 1612337 w 1612337"/>
              <a:gd name="connsiteY2" fmla="*/ 913352 h 2043403"/>
              <a:gd name="connsiteX3" fmla="*/ 1600839 w 1612337"/>
              <a:gd name="connsiteY3" fmla="*/ 0 h 2043403"/>
              <a:gd name="connsiteX0" fmla="*/ 1600839 w 1612337"/>
              <a:gd name="connsiteY0" fmla="*/ 0 h 2043403"/>
              <a:gd name="connsiteX1" fmla="*/ 0 w 1612337"/>
              <a:gd name="connsiteY1" fmla="*/ 2043403 h 2043403"/>
              <a:gd name="connsiteX2" fmla="*/ 1612337 w 1612337"/>
              <a:gd name="connsiteY2" fmla="*/ 915735 h 2043403"/>
              <a:gd name="connsiteX3" fmla="*/ 1600839 w 1612337"/>
              <a:gd name="connsiteY3" fmla="*/ 0 h 2043403"/>
              <a:gd name="connsiteX0" fmla="*/ 1598829 w 1610327"/>
              <a:gd name="connsiteY0" fmla="*/ 0 h 2068370"/>
              <a:gd name="connsiteX1" fmla="*/ 0 w 1610327"/>
              <a:gd name="connsiteY1" fmla="*/ 2068370 h 2068370"/>
              <a:gd name="connsiteX2" fmla="*/ 1610327 w 1610327"/>
              <a:gd name="connsiteY2" fmla="*/ 915735 h 2068370"/>
              <a:gd name="connsiteX3" fmla="*/ 1598829 w 1610327"/>
              <a:gd name="connsiteY3" fmla="*/ 0 h 2068370"/>
              <a:gd name="connsiteX0" fmla="*/ 1606584 w 1610327"/>
              <a:gd name="connsiteY0" fmla="*/ 0 h 2068370"/>
              <a:gd name="connsiteX1" fmla="*/ 0 w 1610327"/>
              <a:gd name="connsiteY1" fmla="*/ 2068370 h 2068370"/>
              <a:gd name="connsiteX2" fmla="*/ 1610327 w 1610327"/>
              <a:gd name="connsiteY2" fmla="*/ 915735 h 2068370"/>
              <a:gd name="connsiteX3" fmla="*/ 1606584 w 1610327"/>
              <a:gd name="connsiteY3" fmla="*/ 0 h 206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327" h="2068370">
                <a:moveTo>
                  <a:pt x="1606584" y="0"/>
                </a:moveTo>
                <a:lnTo>
                  <a:pt x="0" y="2068370"/>
                </a:lnTo>
                <a:lnTo>
                  <a:pt x="1610327" y="915735"/>
                </a:lnTo>
                <a:cubicBezTo>
                  <a:pt x="1608043" y="625618"/>
                  <a:pt x="1608868" y="290117"/>
                  <a:pt x="1606584" y="0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85000"/>
                </a:schemeClr>
              </a:gs>
              <a:gs pos="100000">
                <a:schemeClr val="accent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0" name="Freeform 59">
            <a:extLst>
              <a:ext uri="{FF2B5EF4-FFF2-40B4-BE49-F238E27FC236}">
                <a16:creationId xmlns:a16="http://schemas.microsoft.com/office/drawing/2014/main" id="{22F83870-BBD9-E67C-9F81-DF17F58081C8}"/>
              </a:ext>
            </a:extLst>
          </p:cNvPr>
          <p:cNvSpPr/>
          <p:nvPr/>
        </p:nvSpPr>
        <p:spPr>
          <a:xfrm flipV="1">
            <a:off x="2707979" y="3936415"/>
            <a:ext cx="2047004" cy="1029679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" fmla="*/ 1632858 w 1632858"/>
              <a:gd name="connsiteY0" fmla="*/ 0 h 957943"/>
              <a:gd name="connsiteX1" fmla="*/ 0 w 1632858"/>
              <a:gd name="connsiteY1" fmla="*/ 957943 h 957943"/>
              <a:gd name="connsiteX2" fmla="*/ 1621972 w 1632858"/>
              <a:gd name="connsiteY2" fmla="*/ 881743 h 957943"/>
              <a:gd name="connsiteX3" fmla="*/ 1632858 w 1632858"/>
              <a:gd name="connsiteY3" fmla="*/ 0 h 957943"/>
              <a:gd name="connsiteX0" fmla="*/ 1632858 w 1654629"/>
              <a:gd name="connsiteY0" fmla="*/ 0 h 957943"/>
              <a:gd name="connsiteX1" fmla="*/ 0 w 1654629"/>
              <a:gd name="connsiteY1" fmla="*/ 957943 h 957943"/>
              <a:gd name="connsiteX2" fmla="*/ 1654629 w 1654629"/>
              <a:gd name="connsiteY2" fmla="*/ 903515 h 957943"/>
              <a:gd name="connsiteX3" fmla="*/ 1632858 w 1654629"/>
              <a:gd name="connsiteY3" fmla="*/ 0 h 957943"/>
              <a:gd name="connsiteX0" fmla="*/ 1643743 w 1654629"/>
              <a:gd name="connsiteY0" fmla="*/ 0 h 979714"/>
              <a:gd name="connsiteX1" fmla="*/ 0 w 1654629"/>
              <a:gd name="connsiteY1" fmla="*/ 979714 h 979714"/>
              <a:gd name="connsiteX2" fmla="*/ 1654629 w 1654629"/>
              <a:gd name="connsiteY2" fmla="*/ 925286 h 979714"/>
              <a:gd name="connsiteX3" fmla="*/ 1643743 w 1654629"/>
              <a:gd name="connsiteY3" fmla="*/ 0 h 979714"/>
              <a:gd name="connsiteX0" fmla="*/ 1630212 w 1654629"/>
              <a:gd name="connsiteY0" fmla="*/ 0 h 947057"/>
              <a:gd name="connsiteX1" fmla="*/ 0 w 1654629"/>
              <a:gd name="connsiteY1" fmla="*/ 947057 h 947057"/>
              <a:gd name="connsiteX2" fmla="*/ 1654629 w 1654629"/>
              <a:gd name="connsiteY2" fmla="*/ 892629 h 947057"/>
              <a:gd name="connsiteX3" fmla="*/ 1630212 w 1654629"/>
              <a:gd name="connsiteY3" fmla="*/ 0 h 947057"/>
              <a:gd name="connsiteX0" fmla="*/ 1657273 w 1657273"/>
              <a:gd name="connsiteY0" fmla="*/ 0 h 968828"/>
              <a:gd name="connsiteX1" fmla="*/ 0 w 1657273"/>
              <a:gd name="connsiteY1" fmla="*/ 968828 h 968828"/>
              <a:gd name="connsiteX2" fmla="*/ 1654629 w 1657273"/>
              <a:gd name="connsiteY2" fmla="*/ 914400 h 968828"/>
              <a:gd name="connsiteX3" fmla="*/ 1657273 w 1657273"/>
              <a:gd name="connsiteY3" fmla="*/ 0 h 968828"/>
              <a:gd name="connsiteX0" fmla="*/ 1684334 w 1684334"/>
              <a:gd name="connsiteY0" fmla="*/ 0 h 990599"/>
              <a:gd name="connsiteX1" fmla="*/ 0 w 1684334"/>
              <a:gd name="connsiteY1" fmla="*/ 990599 h 990599"/>
              <a:gd name="connsiteX2" fmla="*/ 1654629 w 1684334"/>
              <a:gd name="connsiteY2" fmla="*/ 936171 h 990599"/>
              <a:gd name="connsiteX3" fmla="*/ 1684334 w 1684334"/>
              <a:gd name="connsiteY3" fmla="*/ 0 h 990599"/>
              <a:gd name="connsiteX0" fmla="*/ 1589618 w 1654636"/>
              <a:gd name="connsiteY0" fmla="*/ 0 h 947056"/>
              <a:gd name="connsiteX1" fmla="*/ 0 w 1654636"/>
              <a:gd name="connsiteY1" fmla="*/ 947056 h 947056"/>
              <a:gd name="connsiteX2" fmla="*/ 1654629 w 1654636"/>
              <a:gd name="connsiteY2" fmla="*/ 892628 h 947056"/>
              <a:gd name="connsiteX3" fmla="*/ 1589618 w 1654636"/>
              <a:gd name="connsiteY3" fmla="*/ 0 h 947056"/>
              <a:gd name="connsiteX0" fmla="*/ 1603149 w 1654638"/>
              <a:gd name="connsiteY0" fmla="*/ 0 h 979713"/>
              <a:gd name="connsiteX1" fmla="*/ 0 w 1654638"/>
              <a:gd name="connsiteY1" fmla="*/ 979713 h 979713"/>
              <a:gd name="connsiteX2" fmla="*/ 1654629 w 1654638"/>
              <a:gd name="connsiteY2" fmla="*/ 925285 h 979713"/>
              <a:gd name="connsiteX3" fmla="*/ 1603149 w 1654638"/>
              <a:gd name="connsiteY3" fmla="*/ 0 h 979713"/>
              <a:gd name="connsiteX0" fmla="*/ 1603149 w 1627589"/>
              <a:gd name="connsiteY0" fmla="*/ 0 h 979713"/>
              <a:gd name="connsiteX1" fmla="*/ 0 w 1627589"/>
              <a:gd name="connsiteY1" fmla="*/ 979713 h 979713"/>
              <a:gd name="connsiteX2" fmla="*/ 1627568 w 1627589"/>
              <a:gd name="connsiteY2" fmla="*/ 914399 h 979713"/>
              <a:gd name="connsiteX3" fmla="*/ 1603149 w 1627589"/>
              <a:gd name="connsiteY3" fmla="*/ 0 h 979713"/>
              <a:gd name="connsiteX0" fmla="*/ 1603149 w 1606525"/>
              <a:gd name="connsiteY0" fmla="*/ 0 h 979713"/>
              <a:gd name="connsiteX1" fmla="*/ 0 w 1606525"/>
              <a:gd name="connsiteY1" fmla="*/ 979713 h 979713"/>
              <a:gd name="connsiteX2" fmla="*/ 1606422 w 1606525"/>
              <a:gd name="connsiteY2" fmla="*/ 910146 h 979713"/>
              <a:gd name="connsiteX3" fmla="*/ 1603149 w 1606525"/>
              <a:gd name="connsiteY3" fmla="*/ 0 h 979713"/>
              <a:gd name="connsiteX0" fmla="*/ 1603149 w 1603149"/>
              <a:gd name="connsiteY0" fmla="*/ 0 h 979713"/>
              <a:gd name="connsiteX1" fmla="*/ 0 w 1603149"/>
              <a:gd name="connsiteY1" fmla="*/ 979713 h 979713"/>
              <a:gd name="connsiteX2" fmla="*/ 1601135 w 1603149"/>
              <a:gd name="connsiteY2" fmla="*/ 914399 h 979713"/>
              <a:gd name="connsiteX3" fmla="*/ 1603149 w 1603149"/>
              <a:gd name="connsiteY3" fmla="*/ 0 h 979713"/>
              <a:gd name="connsiteX0" fmla="*/ 1608435 w 1608435"/>
              <a:gd name="connsiteY0" fmla="*/ 0 h 988219"/>
              <a:gd name="connsiteX1" fmla="*/ 0 w 1608435"/>
              <a:gd name="connsiteY1" fmla="*/ 988219 h 988219"/>
              <a:gd name="connsiteX2" fmla="*/ 1601135 w 1608435"/>
              <a:gd name="connsiteY2" fmla="*/ 922905 h 988219"/>
              <a:gd name="connsiteX3" fmla="*/ 1608435 w 1608435"/>
              <a:gd name="connsiteY3" fmla="*/ 0 h 988219"/>
              <a:gd name="connsiteX0" fmla="*/ 1591471 w 1601183"/>
              <a:gd name="connsiteY0" fmla="*/ 0 h 991631"/>
              <a:gd name="connsiteX1" fmla="*/ 0 w 1601183"/>
              <a:gd name="connsiteY1" fmla="*/ 991631 h 991631"/>
              <a:gd name="connsiteX2" fmla="*/ 1601135 w 1601183"/>
              <a:gd name="connsiteY2" fmla="*/ 926317 h 991631"/>
              <a:gd name="connsiteX3" fmla="*/ 1591471 w 1601183"/>
              <a:gd name="connsiteY3" fmla="*/ 0 h 991631"/>
              <a:gd name="connsiteX0" fmla="*/ 1587230 w 1601171"/>
              <a:gd name="connsiteY0" fmla="*/ 0 h 991631"/>
              <a:gd name="connsiteX1" fmla="*/ 0 w 1601171"/>
              <a:gd name="connsiteY1" fmla="*/ 991631 h 991631"/>
              <a:gd name="connsiteX2" fmla="*/ 1601135 w 1601171"/>
              <a:gd name="connsiteY2" fmla="*/ 926317 h 991631"/>
              <a:gd name="connsiteX3" fmla="*/ 1587230 w 1601171"/>
              <a:gd name="connsiteY3" fmla="*/ 0 h 991631"/>
              <a:gd name="connsiteX0" fmla="*/ 1587230 w 1601170"/>
              <a:gd name="connsiteY0" fmla="*/ 0 h 988219"/>
              <a:gd name="connsiteX1" fmla="*/ 0 w 1601170"/>
              <a:gd name="connsiteY1" fmla="*/ 988219 h 988219"/>
              <a:gd name="connsiteX2" fmla="*/ 1601135 w 1601170"/>
              <a:gd name="connsiteY2" fmla="*/ 922905 h 988219"/>
              <a:gd name="connsiteX3" fmla="*/ 1587230 w 1601170"/>
              <a:gd name="connsiteY3" fmla="*/ 0 h 988219"/>
              <a:gd name="connsiteX0" fmla="*/ 1587230 w 1601170"/>
              <a:gd name="connsiteY0" fmla="*/ 0 h 991631"/>
              <a:gd name="connsiteX1" fmla="*/ 0 w 1601170"/>
              <a:gd name="connsiteY1" fmla="*/ 991631 h 991631"/>
              <a:gd name="connsiteX2" fmla="*/ 1601135 w 1601170"/>
              <a:gd name="connsiteY2" fmla="*/ 926317 h 991631"/>
              <a:gd name="connsiteX3" fmla="*/ 1587230 w 1601170"/>
              <a:gd name="connsiteY3" fmla="*/ 0 h 991631"/>
              <a:gd name="connsiteX0" fmla="*/ 1589240 w 1603180"/>
              <a:gd name="connsiteY0" fmla="*/ 0 h 949187"/>
              <a:gd name="connsiteX1" fmla="*/ 0 w 1603180"/>
              <a:gd name="connsiteY1" fmla="*/ 949187 h 949187"/>
              <a:gd name="connsiteX2" fmla="*/ 1603145 w 1603180"/>
              <a:gd name="connsiteY2" fmla="*/ 926317 h 949187"/>
              <a:gd name="connsiteX3" fmla="*/ 1589240 w 1603180"/>
              <a:gd name="connsiteY3" fmla="*/ 0 h 949187"/>
              <a:gd name="connsiteX0" fmla="*/ 1589240 w 1603180"/>
              <a:gd name="connsiteY0" fmla="*/ 0 h 954181"/>
              <a:gd name="connsiteX1" fmla="*/ 0 w 1603180"/>
              <a:gd name="connsiteY1" fmla="*/ 954181 h 954181"/>
              <a:gd name="connsiteX2" fmla="*/ 1603145 w 1603180"/>
              <a:gd name="connsiteY2" fmla="*/ 926317 h 954181"/>
              <a:gd name="connsiteX3" fmla="*/ 1589240 w 1603180"/>
              <a:gd name="connsiteY3" fmla="*/ 0 h 954181"/>
              <a:gd name="connsiteX0" fmla="*/ 1591249 w 1605189"/>
              <a:gd name="connsiteY0" fmla="*/ 0 h 956677"/>
              <a:gd name="connsiteX1" fmla="*/ 0 w 1605189"/>
              <a:gd name="connsiteY1" fmla="*/ 956677 h 956677"/>
              <a:gd name="connsiteX2" fmla="*/ 1605154 w 1605189"/>
              <a:gd name="connsiteY2" fmla="*/ 926317 h 956677"/>
              <a:gd name="connsiteX3" fmla="*/ 1591249 w 1605189"/>
              <a:gd name="connsiteY3" fmla="*/ 0 h 956677"/>
              <a:gd name="connsiteX0" fmla="*/ 1591249 w 1601181"/>
              <a:gd name="connsiteY0" fmla="*/ 0 h 956677"/>
              <a:gd name="connsiteX1" fmla="*/ 0 w 1601181"/>
              <a:gd name="connsiteY1" fmla="*/ 956677 h 956677"/>
              <a:gd name="connsiteX2" fmla="*/ 1601134 w 1601181"/>
              <a:gd name="connsiteY2" fmla="*/ 892812 h 956677"/>
              <a:gd name="connsiteX3" fmla="*/ 1591249 w 1601181"/>
              <a:gd name="connsiteY3" fmla="*/ 0 h 956677"/>
              <a:gd name="connsiteX0" fmla="*/ 1591249 w 1607194"/>
              <a:gd name="connsiteY0" fmla="*/ 0 h 956677"/>
              <a:gd name="connsiteX1" fmla="*/ 0 w 1607194"/>
              <a:gd name="connsiteY1" fmla="*/ 956677 h 956677"/>
              <a:gd name="connsiteX2" fmla="*/ 1607163 w 1607194"/>
              <a:gd name="connsiteY2" fmla="*/ 892812 h 956677"/>
              <a:gd name="connsiteX3" fmla="*/ 1591249 w 1607194"/>
              <a:gd name="connsiteY3" fmla="*/ 0 h 956677"/>
              <a:gd name="connsiteX0" fmla="*/ 1591249 w 1603184"/>
              <a:gd name="connsiteY0" fmla="*/ 0 h 956677"/>
              <a:gd name="connsiteX1" fmla="*/ 0 w 1603184"/>
              <a:gd name="connsiteY1" fmla="*/ 956677 h 956677"/>
              <a:gd name="connsiteX2" fmla="*/ 1603144 w 1603184"/>
              <a:gd name="connsiteY2" fmla="*/ 890420 h 956677"/>
              <a:gd name="connsiteX3" fmla="*/ 1591249 w 1603184"/>
              <a:gd name="connsiteY3" fmla="*/ 0 h 956677"/>
              <a:gd name="connsiteX0" fmla="*/ 1591249 w 1601181"/>
              <a:gd name="connsiteY0" fmla="*/ 0 h 956677"/>
              <a:gd name="connsiteX1" fmla="*/ 0 w 1601181"/>
              <a:gd name="connsiteY1" fmla="*/ 956677 h 956677"/>
              <a:gd name="connsiteX2" fmla="*/ 1601134 w 1601181"/>
              <a:gd name="connsiteY2" fmla="*/ 890420 h 956677"/>
              <a:gd name="connsiteX3" fmla="*/ 1591249 w 1601181"/>
              <a:gd name="connsiteY3" fmla="*/ 0 h 956677"/>
              <a:gd name="connsiteX0" fmla="*/ 1591249 w 1597184"/>
              <a:gd name="connsiteY0" fmla="*/ 0 h 956677"/>
              <a:gd name="connsiteX1" fmla="*/ 0 w 1597184"/>
              <a:gd name="connsiteY1" fmla="*/ 956677 h 956677"/>
              <a:gd name="connsiteX2" fmla="*/ 1597114 w 1597184"/>
              <a:gd name="connsiteY2" fmla="*/ 890420 h 956677"/>
              <a:gd name="connsiteX3" fmla="*/ 1591249 w 1597184"/>
              <a:gd name="connsiteY3" fmla="*/ 0 h 956677"/>
              <a:gd name="connsiteX0" fmla="*/ 1593652 w 1597214"/>
              <a:gd name="connsiteY0" fmla="*/ 0 h 956677"/>
              <a:gd name="connsiteX1" fmla="*/ 0 w 1597214"/>
              <a:gd name="connsiteY1" fmla="*/ 956677 h 956677"/>
              <a:gd name="connsiteX2" fmla="*/ 1597114 w 1597214"/>
              <a:gd name="connsiteY2" fmla="*/ 890420 h 956677"/>
              <a:gd name="connsiteX3" fmla="*/ 1593652 w 1597214"/>
              <a:gd name="connsiteY3" fmla="*/ 0 h 95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7214" h="956677">
                <a:moveTo>
                  <a:pt x="1593652" y="0"/>
                </a:moveTo>
                <a:lnTo>
                  <a:pt x="0" y="956677"/>
                </a:lnTo>
                <a:lnTo>
                  <a:pt x="1597114" y="890420"/>
                </a:lnTo>
                <a:cubicBezTo>
                  <a:pt x="1597995" y="585620"/>
                  <a:pt x="1592771" y="304800"/>
                  <a:pt x="1593652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85000"/>
                </a:schemeClr>
              </a:gs>
              <a:gs pos="100000">
                <a:schemeClr val="accent2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Freeform 60">
            <a:extLst>
              <a:ext uri="{FF2B5EF4-FFF2-40B4-BE49-F238E27FC236}">
                <a16:creationId xmlns:a16="http://schemas.microsoft.com/office/drawing/2014/main" id="{135123C1-0FEE-24DC-10A0-1FDABF0C1B7B}"/>
              </a:ext>
            </a:extLst>
          </p:cNvPr>
          <p:cNvSpPr/>
          <p:nvPr/>
        </p:nvSpPr>
        <p:spPr>
          <a:xfrm flipV="1">
            <a:off x="2706092" y="3936417"/>
            <a:ext cx="2058102" cy="2132109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" fmla="*/ 1621972 w 1654629"/>
              <a:gd name="connsiteY0" fmla="*/ 0 h 2035628"/>
              <a:gd name="connsiteX1" fmla="*/ 0 w 1654629"/>
              <a:gd name="connsiteY1" fmla="*/ 2035628 h 2035628"/>
              <a:gd name="connsiteX2" fmla="*/ 1654629 w 1654629"/>
              <a:gd name="connsiteY2" fmla="*/ 881742 h 2035628"/>
              <a:gd name="connsiteX3" fmla="*/ 1621972 w 1654629"/>
              <a:gd name="connsiteY3" fmla="*/ 0 h 2035628"/>
              <a:gd name="connsiteX0" fmla="*/ 1635503 w 1654629"/>
              <a:gd name="connsiteY0" fmla="*/ 0 h 2013857"/>
              <a:gd name="connsiteX1" fmla="*/ 0 w 1654629"/>
              <a:gd name="connsiteY1" fmla="*/ 2013857 h 2013857"/>
              <a:gd name="connsiteX2" fmla="*/ 1654629 w 1654629"/>
              <a:gd name="connsiteY2" fmla="*/ 859971 h 2013857"/>
              <a:gd name="connsiteX3" fmla="*/ 1635503 w 1654629"/>
              <a:gd name="connsiteY3" fmla="*/ 0 h 2013857"/>
              <a:gd name="connsiteX0" fmla="*/ 1594911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594911 w 1654629"/>
              <a:gd name="connsiteY3" fmla="*/ 0 h 2002971"/>
              <a:gd name="connsiteX0" fmla="*/ 1594911 w 1617624"/>
              <a:gd name="connsiteY0" fmla="*/ 0 h 2002971"/>
              <a:gd name="connsiteX1" fmla="*/ 0 w 1617624"/>
              <a:gd name="connsiteY1" fmla="*/ 2002971 h 2002971"/>
              <a:gd name="connsiteX2" fmla="*/ 1617624 w 1617624"/>
              <a:gd name="connsiteY2" fmla="*/ 870350 h 2002971"/>
              <a:gd name="connsiteX3" fmla="*/ 1594911 w 1617624"/>
              <a:gd name="connsiteY3" fmla="*/ 0 h 2002971"/>
              <a:gd name="connsiteX0" fmla="*/ 1594911 w 1596478"/>
              <a:gd name="connsiteY0" fmla="*/ 0 h 2002971"/>
              <a:gd name="connsiteX1" fmla="*/ 0 w 1596478"/>
              <a:gd name="connsiteY1" fmla="*/ 2002971 h 2002971"/>
              <a:gd name="connsiteX2" fmla="*/ 1596478 w 1596478"/>
              <a:gd name="connsiteY2" fmla="*/ 883110 h 2002971"/>
              <a:gd name="connsiteX3" fmla="*/ 1594911 w 1596478"/>
              <a:gd name="connsiteY3" fmla="*/ 0 h 2002971"/>
              <a:gd name="connsiteX0" fmla="*/ 1605483 w 1605502"/>
              <a:gd name="connsiteY0" fmla="*/ 0 h 2015730"/>
              <a:gd name="connsiteX1" fmla="*/ 0 w 1605502"/>
              <a:gd name="connsiteY1" fmla="*/ 2015730 h 2015730"/>
              <a:gd name="connsiteX2" fmla="*/ 1596478 w 1605502"/>
              <a:gd name="connsiteY2" fmla="*/ 895869 h 2015730"/>
              <a:gd name="connsiteX3" fmla="*/ 1605483 w 1605502"/>
              <a:gd name="connsiteY3" fmla="*/ 0 h 2015730"/>
              <a:gd name="connsiteX0" fmla="*/ 1605483 w 1605502"/>
              <a:gd name="connsiteY0" fmla="*/ 0 h 2032742"/>
              <a:gd name="connsiteX1" fmla="*/ 0 w 1605502"/>
              <a:gd name="connsiteY1" fmla="*/ 2032742 h 2032742"/>
              <a:gd name="connsiteX2" fmla="*/ 1596478 w 1605502"/>
              <a:gd name="connsiteY2" fmla="*/ 912881 h 2032742"/>
              <a:gd name="connsiteX3" fmla="*/ 1605483 w 1605502"/>
              <a:gd name="connsiteY3" fmla="*/ 0 h 2032742"/>
              <a:gd name="connsiteX0" fmla="*/ 1592760 w 1596478"/>
              <a:gd name="connsiteY0" fmla="*/ 0 h 2060037"/>
              <a:gd name="connsiteX1" fmla="*/ 0 w 1596478"/>
              <a:gd name="connsiteY1" fmla="*/ 2060037 h 2060037"/>
              <a:gd name="connsiteX2" fmla="*/ 1596478 w 1596478"/>
              <a:gd name="connsiteY2" fmla="*/ 940176 h 2060037"/>
              <a:gd name="connsiteX3" fmla="*/ 1592760 w 1596478"/>
              <a:gd name="connsiteY3" fmla="*/ 0 h 2060037"/>
              <a:gd name="connsiteX0" fmla="*/ 1592760 w 1596478"/>
              <a:gd name="connsiteY0" fmla="*/ 0 h 2042978"/>
              <a:gd name="connsiteX1" fmla="*/ 0 w 1596478"/>
              <a:gd name="connsiteY1" fmla="*/ 2042978 h 2042978"/>
              <a:gd name="connsiteX2" fmla="*/ 1596478 w 1596478"/>
              <a:gd name="connsiteY2" fmla="*/ 923117 h 2042978"/>
              <a:gd name="connsiteX3" fmla="*/ 1592760 w 1596478"/>
              <a:gd name="connsiteY3" fmla="*/ 0 h 2042978"/>
              <a:gd name="connsiteX0" fmla="*/ 1592760 w 1596478"/>
              <a:gd name="connsiteY0" fmla="*/ 0 h 2053214"/>
              <a:gd name="connsiteX1" fmla="*/ 0 w 1596478"/>
              <a:gd name="connsiteY1" fmla="*/ 2053214 h 2053214"/>
              <a:gd name="connsiteX2" fmla="*/ 1596478 w 1596478"/>
              <a:gd name="connsiteY2" fmla="*/ 933353 h 2053214"/>
              <a:gd name="connsiteX3" fmla="*/ 1592760 w 1596478"/>
              <a:gd name="connsiteY3" fmla="*/ 0 h 2053214"/>
              <a:gd name="connsiteX0" fmla="*/ 1614004 w 1614014"/>
              <a:gd name="connsiteY0" fmla="*/ 0 h 2053214"/>
              <a:gd name="connsiteX1" fmla="*/ 0 w 1614014"/>
              <a:gd name="connsiteY1" fmla="*/ 2053214 h 2053214"/>
              <a:gd name="connsiteX2" fmla="*/ 1596478 w 1614014"/>
              <a:gd name="connsiteY2" fmla="*/ 933353 h 2053214"/>
              <a:gd name="connsiteX3" fmla="*/ 1614004 w 1614014"/>
              <a:gd name="connsiteY3" fmla="*/ 0 h 2053214"/>
              <a:gd name="connsiteX0" fmla="*/ 1599936 w 1599946"/>
              <a:gd name="connsiteY0" fmla="*/ 0 h 2015763"/>
              <a:gd name="connsiteX1" fmla="*/ 0 w 1599946"/>
              <a:gd name="connsiteY1" fmla="*/ 2015763 h 2015763"/>
              <a:gd name="connsiteX2" fmla="*/ 1582410 w 1599946"/>
              <a:gd name="connsiteY2" fmla="*/ 933353 h 2015763"/>
              <a:gd name="connsiteX3" fmla="*/ 1599936 w 1599946"/>
              <a:gd name="connsiteY3" fmla="*/ 0 h 2015763"/>
              <a:gd name="connsiteX0" fmla="*/ 1605965 w 1605975"/>
              <a:gd name="connsiteY0" fmla="*/ 0 h 2025750"/>
              <a:gd name="connsiteX1" fmla="*/ 0 w 1605975"/>
              <a:gd name="connsiteY1" fmla="*/ 2025750 h 2025750"/>
              <a:gd name="connsiteX2" fmla="*/ 1588439 w 1605975"/>
              <a:gd name="connsiteY2" fmla="*/ 933353 h 2025750"/>
              <a:gd name="connsiteX3" fmla="*/ 1605965 w 1605975"/>
              <a:gd name="connsiteY3" fmla="*/ 0 h 2025750"/>
              <a:gd name="connsiteX0" fmla="*/ 1605965 w 1605975"/>
              <a:gd name="connsiteY0" fmla="*/ 0 h 2018259"/>
              <a:gd name="connsiteX1" fmla="*/ 0 w 1605975"/>
              <a:gd name="connsiteY1" fmla="*/ 2018259 h 2018259"/>
              <a:gd name="connsiteX2" fmla="*/ 1588439 w 1605975"/>
              <a:gd name="connsiteY2" fmla="*/ 933353 h 2018259"/>
              <a:gd name="connsiteX3" fmla="*/ 1605965 w 1605975"/>
              <a:gd name="connsiteY3" fmla="*/ 0 h 2018259"/>
              <a:gd name="connsiteX0" fmla="*/ 1605965 w 1608648"/>
              <a:gd name="connsiteY0" fmla="*/ 0 h 2018259"/>
              <a:gd name="connsiteX1" fmla="*/ 0 w 1608648"/>
              <a:gd name="connsiteY1" fmla="*/ 2018259 h 2018259"/>
              <a:gd name="connsiteX2" fmla="*/ 1608648 w 1608648"/>
              <a:gd name="connsiteY2" fmla="*/ 896780 h 2018259"/>
              <a:gd name="connsiteX3" fmla="*/ 1605965 w 1608648"/>
              <a:gd name="connsiteY3" fmla="*/ 0 h 2018259"/>
              <a:gd name="connsiteX0" fmla="*/ 1605965 w 1614711"/>
              <a:gd name="connsiteY0" fmla="*/ 0 h 2018259"/>
              <a:gd name="connsiteX1" fmla="*/ 0 w 1614711"/>
              <a:gd name="connsiteY1" fmla="*/ 2018259 h 2018259"/>
              <a:gd name="connsiteX2" fmla="*/ 1614711 w 1614711"/>
              <a:gd name="connsiteY2" fmla="*/ 908971 h 2018259"/>
              <a:gd name="connsiteX3" fmla="*/ 1605965 w 1614711"/>
              <a:gd name="connsiteY3" fmla="*/ 0 h 201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4711" h="2018259">
                <a:moveTo>
                  <a:pt x="1605965" y="0"/>
                </a:moveTo>
                <a:lnTo>
                  <a:pt x="0" y="2018259"/>
                </a:lnTo>
                <a:lnTo>
                  <a:pt x="1614711" y="908971"/>
                </a:lnTo>
                <a:cubicBezTo>
                  <a:pt x="1614189" y="614601"/>
                  <a:pt x="1606487" y="294370"/>
                  <a:pt x="160596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5000"/>
                </a:schemeClr>
              </a:gs>
              <a:gs pos="100000">
                <a:schemeClr val="accent1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id="{AB6E2BD6-0FB2-1C68-BECC-581D0737EDE9}"/>
              </a:ext>
            </a:extLst>
          </p:cNvPr>
          <p:cNvGrpSpPr/>
          <p:nvPr/>
        </p:nvGrpSpPr>
        <p:grpSpPr>
          <a:xfrm>
            <a:off x="6050724" y="1732614"/>
            <a:ext cx="5794645" cy="1065228"/>
            <a:chOff x="1352642" y="1618813"/>
            <a:chExt cx="4320480" cy="1065228"/>
          </a:xfrm>
        </p:grpSpPr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2B9F2180-D180-F4D7-A599-B756A0D52238}"/>
                </a:ext>
              </a:extLst>
            </p:cNvPr>
            <p:cNvSpPr txBox="1"/>
            <p:nvPr/>
          </p:nvSpPr>
          <p:spPr>
            <a:xfrm>
              <a:off x="1364065" y="2012928"/>
              <a:ext cx="42976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94F47015-1881-80BF-7DF6-0E64EF796E77}"/>
                </a:ext>
              </a:extLst>
            </p:cNvPr>
            <p:cNvSpPr txBox="1"/>
            <p:nvPr/>
          </p:nvSpPr>
          <p:spPr>
            <a:xfrm>
              <a:off x="1352642" y="1618813"/>
              <a:ext cx="4320480" cy="1065228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hu-H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rPr>
                <a:t>A szennyvízcsatorna rekonstrukciós feladat elvégzésére az üzemeltető által elvégzet kamerás vizsgálaton feltárt 7-10 cm kontra miatt volt szükség. A javítási munka robot technológiával vagy csőbéleléssel nem volt elvégezhető, mivel ezen technológiákkal a kontrás vezetékek javítására, kontra megszüntetésére nem alkalmazhatóak.</a:t>
              </a:r>
            </a:p>
          </p:txBody>
        </p:sp>
      </p:grpSp>
      <p:sp>
        <p:nvSpPr>
          <p:cNvPr id="22" name="TextBox 20">
            <a:extLst>
              <a:ext uri="{FF2B5EF4-FFF2-40B4-BE49-F238E27FC236}">
                <a16:creationId xmlns:a16="http://schemas.microsoft.com/office/drawing/2014/main" id="{90CE67FD-5BDE-2BA3-586B-78A4B2479C7B}"/>
              </a:ext>
            </a:extLst>
          </p:cNvPr>
          <p:cNvSpPr txBox="1"/>
          <p:nvPr/>
        </p:nvSpPr>
        <p:spPr>
          <a:xfrm>
            <a:off x="6062038" y="5421087"/>
            <a:ext cx="5217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1200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4794B139-B049-5959-6AEC-7368806429FC}"/>
              </a:ext>
            </a:extLst>
          </p:cNvPr>
          <p:cNvSpPr/>
          <p:nvPr/>
        </p:nvSpPr>
        <p:spPr>
          <a:xfrm rot="2700000">
            <a:off x="5158477" y="4232499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57BBE004-8667-2A22-53D7-5969C344777C}"/>
              </a:ext>
            </a:extLst>
          </p:cNvPr>
          <p:cNvGrpSpPr/>
          <p:nvPr/>
        </p:nvGrpSpPr>
        <p:grpSpPr>
          <a:xfrm>
            <a:off x="938002" y="2312990"/>
            <a:ext cx="2018726" cy="3721541"/>
            <a:chOff x="433001" y="1399349"/>
            <a:chExt cx="2505075" cy="4618131"/>
          </a:xfrm>
        </p:grpSpPr>
        <p:sp>
          <p:nvSpPr>
            <p:cNvPr id="29" name="Freeform: Shape 29">
              <a:extLst>
                <a:ext uri="{FF2B5EF4-FFF2-40B4-BE49-F238E27FC236}">
                  <a16:creationId xmlns:a16="http://schemas.microsoft.com/office/drawing/2014/main" id="{8623C304-F293-B154-BA71-86C3478F9F8D}"/>
                </a:ext>
              </a:extLst>
            </p:cNvPr>
            <p:cNvSpPr/>
            <p:nvPr/>
          </p:nvSpPr>
          <p:spPr>
            <a:xfrm flipH="1">
              <a:off x="433001" y="1407380"/>
              <a:ext cx="2505075" cy="4610100"/>
            </a:xfrm>
            <a:custGeom>
              <a:avLst/>
              <a:gdLst>
                <a:gd name="connsiteX0" fmla="*/ 2506574 w 2505075"/>
                <a:gd name="connsiteY0" fmla="*/ 1319831 h 4610100"/>
                <a:gd name="connsiteX1" fmla="*/ 2419896 w 2505075"/>
                <a:gd name="connsiteY1" fmla="*/ 1597008 h 4610100"/>
                <a:gd name="connsiteX2" fmla="*/ 2297024 w 2505075"/>
                <a:gd name="connsiteY2" fmla="*/ 1953243 h 4610100"/>
                <a:gd name="connsiteX3" fmla="*/ 2223681 w 2505075"/>
                <a:gd name="connsiteY3" fmla="*/ 1977056 h 4610100"/>
                <a:gd name="connsiteX4" fmla="*/ 2181771 w 2505075"/>
                <a:gd name="connsiteY4" fmla="*/ 1967531 h 4610100"/>
                <a:gd name="connsiteX5" fmla="*/ 2192249 w 2505075"/>
                <a:gd name="connsiteY5" fmla="*/ 2057066 h 4610100"/>
                <a:gd name="connsiteX6" fmla="*/ 2197964 w 2505075"/>
                <a:gd name="connsiteY6" fmla="*/ 2281856 h 4610100"/>
                <a:gd name="connsiteX7" fmla="*/ 2174151 w 2505075"/>
                <a:gd name="connsiteY7" fmla="*/ 2359961 h 4610100"/>
                <a:gd name="connsiteX8" fmla="*/ 2148434 w 2505075"/>
                <a:gd name="connsiteY8" fmla="*/ 2443781 h 4610100"/>
                <a:gd name="connsiteX9" fmla="*/ 2158911 w 2505075"/>
                <a:gd name="connsiteY9" fmla="*/ 2773346 h 4610100"/>
                <a:gd name="connsiteX10" fmla="*/ 2195106 w 2505075"/>
                <a:gd name="connsiteY10" fmla="*/ 3105768 h 4610100"/>
                <a:gd name="connsiteX11" fmla="*/ 2199869 w 2505075"/>
                <a:gd name="connsiteY11" fmla="*/ 3123866 h 4610100"/>
                <a:gd name="connsiteX12" fmla="*/ 2271306 w 2505075"/>
                <a:gd name="connsiteY12" fmla="*/ 3309603 h 4610100"/>
                <a:gd name="connsiteX13" fmla="*/ 2389416 w 2505075"/>
                <a:gd name="connsiteY13" fmla="*/ 3806808 h 4610100"/>
                <a:gd name="connsiteX14" fmla="*/ 2400846 w 2505075"/>
                <a:gd name="connsiteY14" fmla="*/ 4025883 h 4610100"/>
                <a:gd name="connsiteX15" fmla="*/ 2428469 w 2505075"/>
                <a:gd name="connsiteY15" fmla="*/ 4251626 h 4610100"/>
                <a:gd name="connsiteX16" fmla="*/ 2451329 w 2505075"/>
                <a:gd name="connsiteY16" fmla="*/ 4492608 h 4610100"/>
                <a:gd name="connsiteX17" fmla="*/ 2413229 w 2505075"/>
                <a:gd name="connsiteY17" fmla="*/ 4541186 h 4610100"/>
                <a:gd name="connsiteX18" fmla="*/ 2241779 w 2505075"/>
                <a:gd name="connsiteY18" fmla="*/ 4529756 h 4610100"/>
                <a:gd name="connsiteX19" fmla="*/ 2136051 w 2505075"/>
                <a:gd name="connsiteY19" fmla="*/ 4560236 h 4610100"/>
                <a:gd name="connsiteX20" fmla="*/ 1966506 w 2505075"/>
                <a:gd name="connsiteY20" fmla="*/ 4604051 h 4610100"/>
                <a:gd name="connsiteX21" fmla="*/ 1729334 w 2505075"/>
                <a:gd name="connsiteY21" fmla="*/ 4564998 h 4610100"/>
                <a:gd name="connsiteX22" fmla="*/ 1660753 w 2505075"/>
                <a:gd name="connsiteY22" fmla="*/ 4506896 h 4610100"/>
                <a:gd name="connsiteX23" fmla="*/ 1734096 w 2505075"/>
                <a:gd name="connsiteY23" fmla="*/ 4407836 h 4610100"/>
                <a:gd name="connsiteX24" fmla="*/ 1886496 w 2505075"/>
                <a:gd name="connsiteY24" fmla="*/ 4358306 h 4610100"/>
                <a:gd name="connsiteX25" fmla="*/ 1980794 w 2505075"/>
                <a:gd name="connsiteY25" fmla="*/ 4264961 h 4610100"/>
                <a:gd name="connsiteX26" fmla="*/ 1989366 w 2505075"/>
                <a:gd name="connsiteY26" fmla="*/ 4249721 h 4610100"/>
                <a:gd name="connsiteX27" fmla="*/ 2080806 w 2505075"/>
                <a:gd name="connsiteY27" fmla="*/ 4107798 h 4610100"/>
                <a:gd name="connsiteX28" fmla="*/ 2096998 w 2505075"/>
                <a:gd name="connsiteY28" fmla="*/ 4062078 h 4610100"/>
                <a:gd name="connsiteX29" fmla="*/ 1957934 w 2505075"/>
                <a:gd name="connsiteY29" fmla="*/ 3826811 h 4610100"/>
                <a:gd name="connsiteX30" fmla="*/ 1895069 w 2505075"/>
                <a:gd name="connsiteY30" fmla="*/ 3535346 h 4610100"/>
                <a:gd name="connsiteX31" fmla="*/ 1867446 w 2505075"/>
                <a:gd name="connsiteY31" fmla="*/ 3420093 h 4610100"/>
                <a:gd name="connsiteX32" fmla="*/ 1754098 w 2505075"/>
                <a:gd name="connsiteY32" fmla="*/ 3091481 h 4610100"/>
                <a:gd name="connsiteX33" fmla="*/ 1736001 w 2505075"/>
                <a:gd name="connsiteY33" fmla="*/ 3229593 h 4610100"/>
                <a:gd name="connsiteX34" fmla="*/ 1749336 w 2505075"/>
                <a:gd name="connsiteY34" fmla="*/ 3292458 h 4610100"/>
                <a:gd name="connsiteX35" fmla="*/ 1694091 w 2505075"/>
                <a:gd name="connsiteY35" fmla="*/ 3704891 h 4610100"/>
                <a:gd name="connsiteX36" fmla="*/ 1691234 w 2505075"/>
                <a:gd name="connsiteY36" fmla="*/ 3723941 h 4610100"/>
                <a:gd name="connsiteX37" fmla="*/ 1696948 w 2505075"/>
                <a:gd name="connsiteY37" fmla="*/ 4043981 h 4610100"/>
                <a:gd name="connsiteX38" fmla="*/ 1709331 w 2505075"/>
                <a:gd name="connsiteY38" fmla="*/ 4361163 h 4610100"/>
                <a:gd name="connsiteX39" fmla="*/ 1676946 w 2505075"/>
                <a:gd name="connsiteY39" fmla="*/ 4403073 h 4610100"/>
                <a:gd name="connsiteX40" fmla="*/ 1531214 w 2505075"/>
                <a:gd name="connsiteY40" fmla="*/ 4415456 h 4610100"/>
                <a:gd name="connsiteX41" fmla="*/ 1507401 w 2505075"/>
                <a:gd name="connsiteY41" fmla="*/ 4398311 h 4610100"/>
                <a:gd name="connsiteX42" fmla="*/ 1443584 w 2505075"/>
                <a:gd name="connsiteY42" fmla="*/ 4370688 h 4610100"/>
                <a:gd name="connsiteX43" fmla="*/ 1330236 w 2505075"/>
                <a:gd name="connsiteY43" fmla="*/ 4422123 h 4610100"/>
                <a:gd name="connsiteX44" fmla="*/ 1224509 w 2505075"/>
                <a:gd name="connsiteY44" fmla="*/ 4439268 h 4610100"/>
                <a:gd name="connsiteX45" fmla="*/ 1021626 w 2505075"/>
                <a:gd name="connsiteY45" fmla="*/ 4407836 h 4610100"/>
                <a:gd name="connsiteX46" fmla="*/ 957808 w 2505075"/>
                <a:gd name="connsiteY46" fmla="*/ 4350686 h 4610100"/>
                <a:gd name="connsiteX47" fmla="*/ 1040676 w 2505075"/>
                <a:gd name="connsiteY47" fmla="*/ 4261151 h 4610100"/>
                <a:gd name="connsiteX48" fmla="*/ 1143546 w 2505075"/>
                <a:gd name="connsiteY48" fmla="*/ 4244958 h 4610100"/>
                <a:gd name="connsiteX49" fmla="*/ 1253084 w 2505075"/>
                <a:gd name="connsiteY49" fmla="*/ 4174473 h 4610100"/>
                <a:gd name="connsiteX50" fmla="*/ 1324521 w 2505075"/>
                <a:gd name="connsiteY50" fmla="*/ 4105893 h 4610100"/>
                <a:gd name="connsiteX51" fmla="*/ 1391196 w 2505075"/>
                <a:gd name="connsiteY51" fmla="*/ 4005881 h 4610100"/>
                <a:gd name="connsiteX52" fmla="*/ 1395006 w 2505075"/>
                <a:gd name="connsiteY52" fmla="*/ 3998261 h 4610100"/>
                <a:gd name="connsiteX53" fmla="*/ 1400721 w 2505075"/>
                <a:gd name="connsiteY53" fmla="*/ 3828716 h 4610100"/>
                <a:gd name="connsiteX54" fmla="*/ 1386434 w 2505075"/>
                <a:gd name="connsiteY54" fmla="*/ 3644883 h 4610100"/>
                <a:gd name="connsiteX55" fmla="*/ 1354048 w 2505075"/>
                <a:gd name="connsiteY55" fmla="*/ 3254358 h 4610100"/>
                <a:gd name="connsiteX56" fmla="*/ 1377861 w 2505075"/>
                <a:gd name="connsiteY56" fmla="*/ 3072431 h 4610100"/>
                <a:gd name="connsiteX57" fmla="*/ 1424534 w 2505075"/>
                <a:gd name="connsiteY57" fmla="*/ 2639996 h 4610100"/>
                <a:gd name="connsiteX58" fmla="*/ 1406436 w 2505075"/>
                <a:gd name="connsiteY58" fmla="*/ 2529506 h 4610100"/>
                <a:gd name="connsiteX59" fmla="*/ 1377861 w 2505075"/>
                <a:gd name="connsiteY59" fmla="*/ 2347578 h 4610100"/>
                <a:gd name="connsiteX60" fmla="*/ 1215936 w 2505075"/>
                <a:gd name="connsiteY60" fmla="*/ 2223753 h 4610100"/>
                <a:gd name="connsiteX61" fmla="*/ 1086396 w 2505075"/>
                <a:gd name="connsiteY61" fmla="*/ 2184701 h 4610100"/>
                <a:gd name="connsiteX62" fmla="*/ 986383 w 2505075"/>
                <a:gd name="connsiteY62" fmla="*/ 2132313 h 4610100"/>
                <a:gd name="connsiteX63" fmla="*/ 962571 w 2505075"/>
                <a:gd name="connsiteY63" fmla="*/ 2106596 h 4610100"/>
                <a:gd name="connsiteX64" fmla="*/ 943521 w 2505075"/>
                <a:gd name="connsiteY64" fmla="*/ 2053256 h 4610100"/>
                <a:gd name="connsiteX65" fmla="*/ 900658 w 2505075"/>
                <a:gd name="connsiteY65" fmla="*/ 2005631 h 4610100"/>
                <a:gd name="connsiteX66" fmla="*/ 872083 w 2505075"/>
                <a:gd name="connsiteY66" fmla="*/ 1971341 h 4610100"/>
                <a:gd name="connsiteX67" fmla="*/ 328206 w 2505075"/>
                <a:gd name="connsiteY67" fmla="*/ 1569386 h 4610100"/>
                <a:gd name="connsiteX68" fmla="*/ 57696 w 2505075"/>
                <a:gd name="connsiteY68" fmla="*/ 1357931 h 4610100"/>
                <a:gd name="connsiteX69" fmla="*/ 13881 w 2505075"/>
                <a:gd name="connsiteY69" fmla="*/ 1227438 h 4610100"/>
                <a:gd name="connsiteX70" fmla="*/ 80556 w 2505075"/>
                <a:gd name="connsiteY70" fmla="*/ 1016936 h 4610100"/>
                <a:gd name="connsiteX71" fmla="*/ 122466 w 2505075"/>
                <a:gd name="connsiteY71" fmla="*/ 955023 h 4610100"/>
                <a:gd name="connsiteX72" fmla="*/ 173901 w 2505075"/>
                <a:gd name="connsiteY72" fmla="*/ 856916 h 4610100"/>
                <a:gd name="connsiteX73" fmla="*/ 238671 w 2505075"/>
                <a:gd name="connsiteY73" fmla="*/ 852153 h 4610100"/>
                <a:gd name="connsiteX74" fmla="*/ 484416 w 2505075"/>
                <a:gd name="connsiteY74" fmla="*/ 1050273 h 4610100"/>
                <a:gd name="connsiteX75" fmla="*/ 823506 w 2505075"/>
                <a:gd name="connsiteY75" fmla="*/ 1307448 h 4610100"/>
                <a:gd name="connsiteX76" fmla="*/ 878751 w 2505075"/>
                <a:gd name="connsiteY76" fmla="*/ 1341738 h 4610100"/>
                <a:gd name="connsiteX77" fmla="*/ 903516 w 2505075"/>
                <a:gd name="connsiteY77" fmla="*/ 1341738 h 4610100"/>
                <a:gd name="connsiteX78" fmla="*/ 958761 w 2505075"/>
                <a:gd name="connsiteY78" fmla="*/ 1327451 h 4610100"/>
                <a:gd name="connsiteX79" fmla="*/ 1323569 w 2505075"/>
                <a:gd name="connsiteY79" fmla="*/ 1350311 h 4610100"/>
                <a:gd name="connsiteX80" fmla="*/ 1364526 w 2505075"/>
                <a:gd name="connsiteY80" fmla="*/ 1333166 h 4610100"/>
                <a:gd name="connsiteX81" fmla="*/ 1507401 w 2505075"/>
                <a:gd name="connsiteY81" fmla="*/ 1305543 h 4610100"/>
                <a:gd name="connsiteX82" fmla="*/ 1575028 w 2505075"/>
                <a:gd name="connsiteY82" fmla="*/ 1295066 h 4610100"/>
                <a:gd name="connsiteX83" fmla="*/ 1603603 w 2505075"/>
                <a:gd name="connsiteY83" fmla="*/ 1249346 h 4610100"/>
                <a:gd name="connsiteX84" fmla="*/ 1627416 w 2505075"/>
                <a:gd name="connsiteY84" fmla="*/ 1203626 h 4610100"/>
                <a:gd name="connsiteX85" fmla="*/ 1640751 w 2505075"/>
                <a:gd name="connsiteY85" fmla="*/ 1134093 h 4610100"/>
                <a:gd name="connsiteX86" fmla="*/ 1663611 w 2505075"/>
                <a:gd name="connsiteY86" fmla="*/ 1080753 h 4610100"/>
                <a:gd name="connsiteX87" fmla="*/ 1724571 w 2505075"/>
                <a:gd name="connsiteY87" fmla="*/ 1004553 h 4610100"/>
                <a:gd name="connsiteX88" fmla="*/ 1882686 w 2505075"/>
                <a:gd name="connsiteY88" fmla="*/ 815006 h 4610100"/>
                <a:gd name="connsiteX89" fmla="*/ 1795056 w 2505075"/>
                <a:gd name="connsiteY89" fmla="*/ 694991 h 4610100"/>
                <a:gd name="connsiteX90" fmla="*/ 1750289 w 2505075"/>
                <a:gd name="connsiteY90" fmla="*/ 562593 h 4610100"/>
                <a:gd name="connsiteX91" fmla="*/ 1640751 w 2505075"/>
                <a:gd name="connsiteY91" fmla="*/ 574023 h 4610100"/>
                <a:gd name="connsiteX92" fmla="*/ 1596936 w 2505075"/>
                <a:gd name="connsiteY92" fmla="*/ 552116 h 4610100"/>
                <a:gd name="connsiteX93" fmla="*/ 1616939 w 2505075"/>
                <a:gd name="connsiteY93" fmla="*/ 517826 h 4610100"/>
                <a:gd name="connsiteX94" fmla="*/ 1655991 w 2505075"/>
                <a:gd name="connsiteY94" fmla="*/ 376856 h 4610100"/>
                <a:gd name="connsiteX95" fmla="*/ 1740764 w 2505075"/>
                <a:gd name="connsiteY95" fmla="*/ 93963 h 4610100"/>
                <a:gd name="connsiteX96" fmla="*/ 1922691 w 2505075"/>
                <a:gd name="connsiteY96" fmla="*/ 10143 h 4610100"/>
                <a:gd name="connsiteX97" fmla="*/ 2188439 w 2505075"/>
                <a:gd name="connsiteY97" fmla="*/ 176831 h 4610100"/>
                <a:gd name="connsiteX98" fmla="*/ 2235111 w 2505075"/>
                <a:gd name="connsiteY98" fmla="*/ 248268 h 4610100"/>
                <a:gd name="connsiteX99" fmla="*/ 2247494 w 2505075"/>
                <a:gd name="connsiteY99" fmla="*/ 243506 h 4610100"/>
                <a:gd name="connsiteX100" fmla="*/ 2219871 w 2505075"/>
                <a:gd name="connsiteY100" fmla="*/ 305418 h 4610100"/>
                <a:gd name="connsiteX101" fmla="*/ 2249399 w 2505075"/>
                <a:gd name="connsiteY101" fmla="*/ 325421 h 4610100"/>
                <a:gd name="connsiteX102" fmla="*/ 2239874 w 2505075"/>
                <a:gd name="connsiteY102" fmla="*/ 371141 h 4610100"/>
                <a:gd name="connsiteX103" fmla="*/ 2223681 w 2505075"/>
                <a:gd name="connsiteY103" fmla="*/ 434958 h 4610100"/>
                <a:gd name="connsiteX104" fmla="*/ 2216061 w 2505075"/>
                <a:gd name="connsiteY104" fmla="*/ 522588 h 4610100"/>
                <a:gd name="connsiteX105" fmla="*/ 2250351 w 2505075"/>
                <a:gd name="connsiteY105" fmla="*/ 594026 h 4610100"/>
                <a:gd name="connsiteX106" fmla="*/ 2282736 w 2505075"/>
                <a:gd name="connsiteY106" fmla="*/ 631173 h 4610100"/>
                <a:gd name="connsiteX107" fmla="*/ 2335124 w 2505075"/>
                <a:gd name="connsiteY107" fmla="*/ 739758 h 4610100"/>
                <a:gd name="connsiteX108" fmla="*/ 2486571 w 2505075"/>
                <a:gd name="connsiteY108" fmla="*/ 1071228 h 4610100"/>
                <a:gd name="connsiteX109" fmla="*/ 2503716 w 2505075"/>
                <a:gd name="connsiteY109" fmla="*/ 1097898 h 4610100"/>
                <a:gd name="connsiteX110" fmla="*/ 2506574 w 2505075"/>
                <a:gd name="connsiteY110" fmla="*/ 1319831 h 4610100"/>
                <a:gd name="connsiteX111" fmla="*/ 1273086 w 2505075"/>
                <a:gd name="connsiteY111" fmla="*/ 1638918 h 4610100"/>
                <a:gd name="connsiteX112" fmla="*/ 1242606 w 2505075"/>
                <a:gd name="connsiteY112" fmla="*/ 1746551 h 4610100"/>
                <a:gd name="connsiteX113" fmla="*/ 1279753 w 2505075"/>
                <a:gd name="connsiteY113" fmla="*/ 1919906 h 4610100"/>
                <a:gd name="connsiteX114" fmla="*/ 1308328 w 2505075"/>
                <a:gd name="connsiteY114" fmla="*/ 1942766 h 4610100"/>
                <a:gd name="connsiteX115" fmla="*/ 1478826 w 2505075"/>
                <a:gd name="connsiteY115" fmla="*/ 1882758 h 4610100"/>
                <a:gd name="connsiteX116" fmla="*/ 1497876 w 2505075"/>
                <a:gd name="connsiteY116" fmla="*/ 1593198 h 4610100"/>
                <a:gd name="connsiteX117" fmla="*/ 1435964 w 2505075"/>
                <a:gd name="connsiteY117" fmla="*/ 1557956 h 4610100"/>
                <a:gd name="connsiteX118" fmla="*/ 1208316 w 2505075"/>
                <a:gd name="connsiteY118" fmla="*/ 1484613 h 4610100"/>
                <a:gd name="connsiteX119" fmla="*/ 1161644 w 2505075"/>
                <a:gd name="connsiteY119" fmla="*/ 1471278 h 4610100"/>
                <a:gd name="connsiteX120" fmla="*/ 1078776 w 2505075"/>
                <a:gd name="connsiteY120" fmla="*/ 1483661 h 4610100"/>
                <a:gd name="connsiteX121" fmla="*/ 1273086 w 2505075"/>
                <a:gd name="connsiteY121" fmla="*/ 1638918 h 4610100"/>
                <a:gd name="connsiteX122" fmla="*/ 1464539 w 2505075"/>
                <a:gd name="connsiteY122" fmla="*/ 2075163 h 4610100"/>
                <a:gd name="connsiteX123" fmla="*/ 1359764 w 2505075"/>
                <a:gd name="connsiteY123" fmla="*/ 2097071 h 4610100"/>
                <a:gd name="connsiteX124" fmla="*/ 1322616 w 2505075"/>
                <a:gd name="connsiteY124" fmla="*/ 2169461 h 4610100"/>
                <a:gd name="connsiteX125" fmla="*/ 1340714 w 2505075"/>
                <a:gd name="connsiteY125" fmla="*/ 2215181 h 4610100"/>
                <a:gd name="connsiteX126" fmla="*/ 1420723 w 2505075"/>
                <a:gd name="connsiteY126" fmla="*/ 2246613 h 4610100"/>
                <a:gd name="connsiteX127" fmla="*/ 1455014 w 2505075"/>
                <a:gd name="connsiteY127" fmla="*/ 2304716 h 4610100"/>
                <a:gd name="connsiteX128" fmla="*/ 1459776 w 2505075"/>
                <a:gd name="connsiteY128" fmla="*/ 2237088 h 4610100"/>
                <a:gd name="connsiteX129" fmla="*/ 1464539 w 2505075"/>
                <a:gd name="connsiteY129" fmla="*/ 2075163 h 46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505075" h="4610100">
                  <a:moveTo>
                    <a:pt x="2506574" y="1319831"/>
                  </a:moveTo>
                  <a:cubicBezTo>
                    <a:pt x="2448471" y="1403651"/>
                    <a:pt x="2446566" y="1500806"/>
                    <a:pt x="2419896" y="1597008"/>
                  </a:cubicBezTo>
                  <a:cubicBezTo>
                    <a:pt x="2385606" y="1717976"/>
                    <a:pt x="2339886" y="1835133"/>
                    <a:pt x="2297024" y="1953243"/>
                  </a:cubicBezTo>
                  <a:cubicBezTo>
                    <a:pt x="2284641" y="1986581"/>
                    <a:pt x="2257971" y="1996106"/>
                    <a:pt x="2223681" y="1977056"/>
                  </a:cubicBezTo>
                  <a:cubicBezTo>
                    <a:pt x="2211299" y="1970388"/>
                    <a:pt x="2195106" y="1970388"/>
                    <a:pt x="2181771" y="1967531"/>
                  </a:cubicBezTo>
                  <a:cubicBezTo>
                    <a:pt x="2185581" y="2000868"/>
                    <a:pt x="2190344" y="2028491"/>
                    <a:pt x="2192249" y="2057066"/>
                  </a:cubicBezTo>
                  <a:cubicBezTo>
                    <a:pt x="2195106" y="2132313"/>
                    <a:pt x="2198916" y="2207561"/>
                    <a:pt x="2197964" y="2281856"/>
                  </a:cubicBezTo>
                  <a:cubicBezTo>
                    <a:pt x="2197964" y="2308526"/>
                    <a:pt x="2192249" y="2344721"/>
                    <a:pt x="2174151" y="2359961"/>
                  </a:cubicBezTo>
                  <a:cubicBezTo>
                    <a:pt x="2144624" y="2385678"/>
                    <a:pt x="2147481" y="2412348"/>
                    <a:pt x="2148434" y="2443781"/>
                  </a:cubicBezTo>
                  <a:cubicBezTo>
                    <a:pt x="2152244" y="2553318"/>
                    <a:pt x="2151291" y="2663808"/>
                    <a:pt x="2158911" y="2773346"/>
                  </a:cubicBezTo>
                  <a:cubicBezTo>
                    <a:pt x="2166531" y="2884788"/>
                    <a:pt x="2182724" y="2995278"/>
                    <a:pt x="2195106" y="3105768"/>
                  </a:cubicBezTo>
                  <a:cubicBezTo>
                    <a:pt x="2196059" y="3111483"/>
                    <a:pt x="2196059" y="3120056"/>
                    <a:pt x="2199869" y="3123866"/>
                  </a:cubicBezTo>
                  <a:cubicBezTo>
                    <a:pt x="2257971" y="3172443"/>
                    <a:pt x="2257019" y="3242928"/>
                    <a:pt x="2271306" y="3309603"/>
                  </a:cubicBezTo>
                  <a:cubicBezTo>
                    <a:pt x="2307501" y="3476291"/>
                    <a:pt x="2344649" y="3642978"/>
                    <a:pt x="2389416" y="3806808"/>
                  </a:cubicBezTo>
                  <a:cubicBezTo>
                    <a:pt x="2409419" y="3881103"/>
                    <a:pt x="2395131" y="3952541"/>
                    <a:pt x="2400846" y="4025883"/>
                  </a:cubicBezTo>
                  <a:cubicBezTo>
                    <a:pt x="2406561" y="4101131"/>
                    <a:pt x="2419896" y="4176378"/>
                    <a:pt x="2428469" y="4251626"/>
                  </a:cubicBezTo>
                  <a:cubicBezTo>
                    <a:pt x="2437041" y="4331636"/>
                    <a:pt x="2442756" y="4412598"/>
                    <a:pt x="2451329" y="4492608"/>
                  </a:cubicBezTo>
                  <a:cubicBezTo>
                    <a:pt x="2454186" y="4522136"/>
                    <a:pt x="2441804" y="4536423"/>
                    <a:pt x="2413229" y="4541186"/>
                  </a:cubicBezTo>
                  <a:cubicBezTo>
                    <a:pt x="2355126" y="4551663"/>
                    <a:pt x="2300834" y="4573571"/>
                    <a:pt x="2241779" y="4529756"/>
                  </a:cubicBezTo>
                  <a:cubicBezTo>
                    <a:pt x="2222729" y="4515468"/>
                    <a:pt x="2160816" y="4536423"/>
                    <a:pt x="2136051" y="4560236"/>
                  </a:cubicBezTo>
                  <a:cubicBezTo>
                    <a:pt x="2084616" y="4609766"/>
                    <a:pt x="2023656" y="4606908"/>
                    <a:pt x="1966506" y="4604051"/>
                  </a:cubicBezTo>
                  <a:cubicBezTo>
                    <a:pt x="1886496" y="4600241"/>
                    <a:pt x="1807439" y="4582143"/>
                    <a:pt x="1729334" y="4564998"/>
                  </a:cubicBezTo>
                  <a:cubicBezTo>
                    <a:pt x="1699806" y="4558331"/>
                    <a:pt x="1658848" y="4555473"/>
                    <a:pt x="1660753" y="4506896"/>
                  </a:cubicBezTo>
                  <a:cubicBezTo>
                    <a:pt x="1662659" y="4455461"/>
                    <a:pt x="1688376" y="4422123"/>
                    <a:pt x="1734096" y="4407836"/>
                  </a:cubicBezTo>
                  <a:cubicBezTo>
                    <a:pt x="1785531" y="4392596"/>
                    <a:pt x="1840776" y="4384023"/>
                    <a:pt x="1886496" y="4358306"/>
                  </a:cubicBezTo>
                  <a:cubicBezTo>
                    <a:pt x="1923644" y="4337351"/>
                    <a:pt x="1950314" y="4297346"/>
                    <a:pt x="1980794" y="4264961"/>
                  </a:cubicBezTo>
                  <a:cubicBezTo>
                    <a:pt x="1984603" y="4261151"/>
                    <a:pt x="1985556" y="4250673"/>
                    <a:pt x="1989366" y="4249721"/>
                  </a:cubicBezTo>
                  <a:cubicBezTo>
                    <a:pt x="2067471" y="4232576"/>
                    <a:pt x="2066519" y="4164948"/>
                    <a:pt x="2080806" y="4107798"/>
                  </a:cubicBezTo>
                  <a:cubicBezTo>
                    <a:pt x="2084616" y="4092558"/>
                    <a:pt x="2091284" y="4078271"/>
                    <a:pt x="2096998" y="4062078"/>
                  </a:cubicBezTo>
                  <a:cubicBezTo>
                    <a:pt x="1999844" y="4015406"/>
                    <a:pt x="1987461" y="3912536"/>
                    <a:pt x="1957934" y="3826811"/>
                  </a:cubicBezTo>
                  <a:cubicBezTo>
                    <a:pt x="1925548" y="3733466"/>
                    <a:pt x="1915071" y="3632501"/>
                    <a:pt x="1895069" y="3535346"/>
                  </a:cubicBezTo>
                  <a:cubicBezTo>
                    <a:pt x="1886496" y="3497246"/>
                    <a:pt x="1879828" y="3458193"/>
                    <a:pt x="1867446" y="3420093"/>
                  </a:cubicBezTo>
                  <a:cubicBezTo>
                    <a:pt x="1831251" y="3311508"/>
                    <a:pt x="1793151" y="3202923"/>
                    <a:pt x="1754098" y="3091481"/>
                  </a:cubicBezTo>
                  <a:cubicBezTo>
                    <a:pt x="1722666" y="3134343"/>
                    <a:pt x="1702664" y="3176253"/>
                    <a:pt x="1736001" y="3229593"/>
                  </a:cubicBezTo>
                  <a:cubicBezTo>
                    <a:pt x="1746478" y="3246738"/>
                    <a:pt x="1752194" y="3272456"/>
                    <a:pt x="1749336" y="3292458"/>
                  </a:cubicBezTo>
                  <a:cubicBezTo>
                    <a:pt x="1732191" y="3430571"/>
                    <a:pt x="1713141" y="3567731"/>
                    <a:pt x="1694091" y="3704891"/>
                  </a:cubicBezTo>
                  <a:cubicBezTo>
                    <a:pt x="1693139" y="3711558"/>
                    <a:pt x="1690281" y="3717273"/>
                    <a:pt x="1691234" y="3723941"/>
                  </a:cubicBezTo>
                  <a:cubicBezTo>
                    <a:pt x="1693139" y="3830621"/>
                    <a:pt x="1693139" y="3937301"/>
                    <a:pt x="1696948" y="4043981"/>
                  </a:cubicBezTo>
                  <a:cubicBezTo>
                    <a:pt x="1699806" y="4149708"/>
                    <a:pt x="1704569" y="4255436"/>
                    <a:pt x="1709331" y="4361163"/>
                  </a:cubicBezTo>
                  <a:cubicBezTo>
                    <a:pt x="1710284" y="4386881"/>
                    <a:pt x="1701711" y="4401168"/>
                    <a:pt x="1676946" y="4403073"/>
                  </a:cubicBezTo>
                  <a:cubicBezTo>
                    <a:pt x="1628369" y="4407836"/>
                    <a:pt x="1579791" y="4412598"/>
                    <a:pt x="1531214" y="4415456"/>
                  </a:cubicBezTo>
                  <a:cubicBezTo>
                    <a:pt x="1523594" y="4415456"/>
                    <a:pt x="1510259" y="4405931"/>
                    <a:pt x="1507401" y="4398311"/>
                  </a:cubicBezTo>
                  <a:cubicBezTo>
                    <a:pt x="1496923" y="4363068"/>
                    <a:pt x="1470253" y="4360211"/>
                    <a:pt x="1443584" y="4370688"/>
                  </a:cubicBezTo>
                  <a:cubicBezTo>
                    <a:pt x="1404531" y="4384976"/>
                    <a:pt x="1369289" y="4408788"/>
                    <a:pt x="1330236" y="4422123"/>
                  </a:cubicBezTo>
                  <a:cubicBezTo>
                    <a:pt x="1296898" y="4433553"/>
                    <a:pt x="1259751" y="4442126"/>
                    <a:pt x="1224509" y="4439268"/>
                  </a:cubicBezTo>
                  <a:cubicBezTo>
                    <a:pt x="1155929" y="4433553"/>
                    <a:pt x="1088301" y="4423076"/>
                    <a:pt x="1021626" y="4407836"/>
                  </a:cubicBezTo>
                  <a:cubicBezTo>
                    <a:pt x="994004" y="4402121"/>
                    <a:pt x="954951" y="4395453"/>
                    <a:pt x="957808" y="4350686"/>
                  </a:cubicBezTo>
                  <a:cubicBezTo>
                    <a:pt x="960666" y="4304966"/>
                    <a:pt x="997814" y="4267818"/>
                    <a:pt x="1040676" y="4261151"/>
                  </a:cubicBezTo>
                  <a:cubicBezTo>
                    <a:pt x="1074966" y="4256388"/>
                    <a:pt x="1109256" y="4250673"/>
                    <a:pt x="1143546" y="4244958"/>
                  </a:cubicBezTo>
                  <a:cubicBezTo>
                    <a:pt x="1190219" y="4237338"/>
                    <a:pt x="1227366" y="4219241"/>
                    <a:pt x="1253084" y="4174473"/>
                  </a:cubicBezTo>
                  <a:cubicBezTo>
                    <a:pt x="1268323" y="4146851"/>
                    <a:pt x="1303566" y="4131611"/>
                    <a:pt x="1324521" y="4105893"/>
                  </a:cubicBezTo>
                  <a:cubicBezTo>
                    <a:pt x="1349286" y="4075413"/>
                    <a:pt x="1369289" y="4039218"/>
                    <a:pt x="1391196" y="4005881"/>
                  </a:cubicBezTo>
                  <a:cubicBezTo>
                    <a:pt x="1393101" y="4003023"/>
                    <a:pt x="1395959" y="3998261"/>
                    <a:pt x="1395006" y="3998261"/>
                  </a:cubicBezTo>
                  <a:cubicBezTo>
                    <a:pt x="1330236" y="3941111"/>
                    <a:pt x="1417866" y="3888723"/>
                    <a:pt x="1400721" y="3828716"/>
                  </a:cubicBezTo>
                  <a:cubicBezTo>
                    <a:pt x="1383576" y="3770613"/>
                    <a:pt x="1383576" y="3705843"/>
                    <a:pt x="1386434" y="3644883"/>
                  </a:cubicBezTo>
                  <a:cubicBezTo>
                    <a:pt x="1394053" y="3512486"/>
                    <a:pt x="1378814" y="3383898"/>
                    <a:pt x="1354048" y="3254358"/>
                  </a:cubicBezTo>
                  <a:cubicBezTo>
                    <a:pt x="1343571" y="3197208"/>
                    <a:pt x="1367384" y="3133391"/>
                    <a:pt x="1377861" y="3072431"/>
                  </a:cubicBezTo>
                  <a:cubicBezTo>
                    <a:pt x="1404531" y="2929556"/>
                    <a:pt x="1420723" y="2785728"/>
                    <a:pt x="1424534" y="2639996"/>
                  </a:cubicBezTo>
                  <a:cubicBezTo>
                    <a:pt x="1425486" y="2604753"/>
                    <a:pt x="1413103" y="2569511"/>
                    <a:pt x="1406436" y="2529506"/>
                  </a:cubicBezTo>
                  <a:cubicBezTo>
                    <a:pt x="1451203" y="2481881"/>
                    <a:pt x="1438821" y="2392346"/>
                    <a:pt x="1377861" y="2347578"/>
                  </a:cubicBezTo>
                  <a:cubicBezTo>
                    <a:pt x="1322616" y="2307573"/>
                    <a:pt x="1267371" y="2268521"/>
                    <a:pt x="1215936" y="2223753"/>
                  </a:cubicBezTo>
                  <a:cubicBezTo>
                    <a:pt x="1176884" y="2189463"/>
                    <a:pt x="1133069" y="2173271"/>
                    <a:pt x="1086396" y="2184701"/>
                  </a:cubicBezTo>
                  <a:cubicBezTo>
                    <a:pt x="1033056" y="2197083"/>
                    <a:pt x="1021626" y="2144696"/>
                    <a:pt x="986383" y="2132313"/>
                  </a:cubicBezTo>
                  <a:cubicBezTo>
                    <a:pt x="976858" y="2129456"/>
                    <a:pt x="967333" y="2117073"/>
                    <a:pt x="962571" y="2106596"/>
                  </a:cubicBezTo>
                  <a:cubicBezTo>
                    <a:pt x="954951" y="2091356"/>
                    <a:pt x="951141" y="2074211"/>
                    <a:pt x="943521" y="2053256"/>
                  </a:cubicBezTo>
                  <a:cubicBezTo>
                    <a:pt x="912089" y="2063733"/>
                    <a:pt x="887323" y="2058018"/>
                    <a:pt x="900658" y="2005631"/>
                  </a:cubicBezTo>
                  <a:cubicBezTo>
                    <a:pt x="902564" y="1997058"/>
                    <a:pt x="884466" y="1979913"/>
                    <a:pt x="872083" y="1971341"/>
                  </a:cubicBezTo>
                  <a:cubicBezTo>
                    <a:pt x="691108" y="1837038"/>
                    <a:pt x="508228" y="1703688"/>
                    <a:pt x="328206" y="1569386"/>
                  </a:cubicBezTo>
                  <a:cubicBezTo>
                    <a:pt x="231051" y="1496996"/>
                    <a:pt x="155803" y="1429368"/>
                    <a:pt x="57696" y="1357931"/>
                  </a:cubicBezTo>
                  <a:cubicBezTo>
                    <a:pt x="10071" y="1322688"/>
                    <a:pt x="-2312" y="1280778"/>
                    <a:pt x="13881" y="1227438"/>
                  </a:cubicBezTo>
                  <a:cubicBezTo>
                    <a:pt x="34836" y="1156953"/>
                    <a:pt x="55791" y="1085516"/>
                    <a:pt x="80556" y="1016936"/>
                  </a:cubicBezTo>
                  <a:cubicBezTo>
                    <a:pt x="88176" y="994076"/>
                    <a:pt x="110083" y="976931"/>
                    <a:pt x="122466" y="955023"/>
                  </a:cubicBezTo>
                  <a:cubicBezTo>
                    <a:pt x="140563" y="923591"/>
                    <a:pt x="156756" y="889301"/>
                    <a:pt x="173901" y="856916"/>
                  </a:cubicBezTo>
                  <a:cubicBezTo>
                    <a:pt x="192951" y="823578"/>
                    <a:pt x="213906" y="832151"/>
                    <a:pt x="238671" y="852153"/>
                  </a:cubicBezTo>
                  <a:cubicBezTo>
                    <a:pt x="326301" y="921686"/>
                    <a:pt x="394881" y="981693"/>
                    <a:pt x="484416" y="1050273"/>
                  </a:cubicBezTo>
                  <a:cubicBezTo>
                    <a:pt x="594906" y="1137903"/>
                    <a:pt x="709206" y="1222676"/>
                    <a:pt x="823506" y="1307448"/>
                  </a:cubicBezTo>
                  <a:cubicBezTo>
                    <a:pt x="840651" y="1320783"/>
                    <a:pt x="859701" y="1332213"/>
                    <a:pt x="878751" y="1341738"/>
                  </a:cubicBezTo>
                  <a:cubicBezTo>
                    <a:pt x="885418" y="1345548"/>
                    <a:pt x="895896" y="1343643"/>
                    <a:pt x="903516" y="1341738"/>
                  </a:cubicBezTo>
                  <a:cubicBezTo>
                    <a:pt x="922566" y="1337928"/>
                    <a:pt x="940664" y="1326498"/>
                    <a:pt x="958761" y="1327451"/>
                  </a:cubicBezTo>
                  <a:cubicBezTo>
                    <a:pt x="1080681" y="1334118"/>
                    <a:pt x="1201648" y="1343643"/>
                    <a:pt x="1323569" y="1350311"/>
                  </a:cubicBezTo>
                  <a:cubicBezTo>
                    <a:pt x="1336903" y="1351263"/>
                    <a:pt x="1351191" y="1338881"/>
                    <a:pt x="1364526" y="1333166"/>
                  </a:cubicBezTo>
                  <a:cubicBezTo>
                    <a:pt x="1410246" y="1314116"/>
                    <a:pt x="1450251" y="1278873"/>
                    <a:pt x="1507401" y="1305543"/>
                  </a:cubicBezTo>
                  <a:cubicBezTo>
                    <a:pt x="1524546" y="1314116"/>
                    <a:pt x="1555026" y="1305543"/>
                    <a:pt x="1575028" y="1295066"/>
                  </a:cubicBezTo>
                  <a:cubicBezTo>
                    <a:pt x="1588364" y="1288398"/>
                    <a:pt x="1595031" y="1265538"/>
                    <a:pt x="1603603" y="1249346"/>
                  </a:cubicBezTo>
                  <a:cubicBezTo>
                    <a:pt x="1612176" y="1234106"/>
                    <a:pt x="1622653" y="1219818"/>
                    <a:pt x="1627416" y="1203626"/>
                  </a:cubicBezTo>
                  <a:cubicBezTo>
                    <a:pt x="1634084" y="1180766"/>
                    <a:pt x="1635036" y="1156953"/>
                    <a:pt x="1640751" y="1134093"/>
                  </a:cubicBezTo>
                  <a:cubicBezTo>
                    <a:pt x="1645514" y="1115996"/>
                    <a:pt x="1652181" y="1095993"/>
                    <a:pt x="1663611" y="1080753"/>
                  </a:cubicBezTo>
                  <a:cubicBezTo>
                    <a:pt x="1681709" y="1054083"/>
                    <a:pt x="1710284" y="1033128"/>
                    <a:pt x="1724571" y="1004553"/>
                  </a:cubicBezTo>
                  <a:cubicBezTo>
                    <a:pt x="1760766" y="929306"/>
                    <a:pt x="1796961" y="855963"/>
                    <a:pt x="1882686" y="815006"/>
                  </a:cubicBezTo>
                  <a:cubicBezTo>
                    <a:pt x="1852206" y="771191"/>
                    <a:pt x="1833156" y="708326"/>
                    <a:pt x="1795056" y="694991"/>
                  </a:cubicBezTo>
                  <a:cubicBezTo>
                    <a:pt x="1712189" y="665463"/>
                    <a:pt x="1756003" y="608313"/>
                    <a:pt x="1750289" y="562593"/>
                  </a:cubicBezTo>
                  <a:cubicBezTo>
                    <a:pt x="1712189" y="567356"/>
                    <a:pt x="1676946" y="573071"/>
                    <a:pt x="1640751" y="574023"/>
                  </a:cubicBezTo>
                  <a:cubicBezTo>
                    <a:pt x="1626464" y="574023"/>
                    <a:pt x="1612176" y="559736"/>
                    <a:pt x="1596936" y="552116"/>
                  </a:cubicBezTo>
                  <a:cubicBezTo>
                    <a:pt x="1603603" y="540686"/>
                    <a:pt x="1608366" y="526398"/>
                    <a:pt x="1616939" y="517826"/>
                  </a:cubicBezTo>
                  <a:cubicBezTo>
                    <a:pt x="1657896" y="477821"/>
                    <a:pt x="1669326" y="434958"/>
                    <a:pt x="1655991" y="376856"/>
                  </a:cubicBezTo>
                  <a:cubicBezTo>
                    <a:pt x="1632178" y="269223"/>
                    <a:pt x="1644561" y="163496"/>
                    <a:pt x="1740764" y="93963"/>
                  </a:cubicBezTo>
                  <a:cubicBezTo>
                    <a:pt x="1794103" y="54911"/>
                    <a:pt x="1858873" y="24431"/>
                    <a:pt x="1922691" y="10143"/>
                  </a:cubicBezTo>
                  <a:cubicBezTo>
                    <a:pt x="2017941" y="-10812"/>
                    <a:pt x="2150339" y="81581"/>
                    <a:pt x="2188439" y="176831"/>
                  </a:cubicBezTo>
                  <a:cubicBezTo>
                    <a:pt x="2198916" y="202548"/>
                    <a:pt x="2219871" y="224456"/>
                    <a:pt x="2235111" y="248268"/>
                  </a:cubicBezTo>
                  <a:cubicBezTo>
                    <a:pt x="2238921" y="246363"/>
                    <a:pt x="2243684" y="245411"/>
                    <a:pt x="2247494" y="243506"/>
                  </a:cubicBezTo>
                  <a:cubicBezTo>
                    <a:pt x="2237969" y="265413"/>
                    <a:pt x="2228444" y="288273"/>
                    <a:pt x="2219871" y="305418"/>
                  </a:cubicBezTo>
                  <a:cubicBezTo>
                    <a:pt x="2232254" y="313991"/>
                    <a:pt x="2249399" y="318753"/>
                    <a:pt x="2249399" y="325421"/>
                  </a:cubicBezTo>
                  <a:cubicBezTo>
                    <a:pt x="2250351" y="340661"/>
                    <a:pt x="2249399" y="364473"/>
                    <a:pt x="2239874" y="371141"/>
                  </a:cubicBezTo>
                  <a:cubicBezTo>
                    <a:pt x="2212251" y="390191"/>
                    <a:pt x="2217014" y="407336"/>
                    <a:pt x="2223681" y="434958"/>
                  </a:cubicBezTo>
                  <a:cubicBezTo>
                    <a:pt x="2230349" y="462581"/>
                    <a:pt x="2222729" y="494013"/>
                    <a:pt x="2216061" y="522588"/>
                  </a:cubicBezTo>
                  <a:cubicBezTo>
                    <a:pt x="2208441" y="557831"/>
                    <a:pt x="2205584" y="583548"/>
                    <a:pt x="2250351" y="594026"/>
                  </a:cubicBezTo>
                  <a:cubicBezTo>
                    <a:pt x="2263686" y="596883"/>
                    <a:pt x="2275116" y="616886"/>
                    <a:pt x="2282736" y="631173"/>
                  </a:cubicBezTo>
                  <a:cubicBezTo>
                    <a:pt x="2301786" y="666416"/>
                    <a:pt x="2313216" y="706421"/>
                    <a:pt x="2335124" y="739758"/>
                  </a:cubicBezTo>
                  <a:cubicBezTo>
                    <a:pt x="2401799" y="845486"/>
                    <a:pt x="2458949" y="945498"/>
                    <a:pt x="2486571" y="1071228"/>
                  </a:cubicBezTo>
                  <a:cubicBezTo>
                    <a:pt x="2488476" y="1080753"/>
                    <a:pt x="2498001" y="1089326"/>
                    <a:pt x="2503716" y="1097898"/>
                  </a:cubicBezTo>
                  <a:cubicBezTo>
                    <a:pt x="2506574" y="1174098"/>
                    <a:pt x="2506574" y="1246488"/>
                    <a:pt x="2506574" y="1319831"/>
                  </a:cubicBezTo>
                  <a:close/>
                  <a:moveTo>
                    <a:pt x="1273086" y="1638918"/>
                  </a:moveTo>
                  <a:cubicBezTo>
                    <a:pt x="1260703" y="1678923"/>
                    <a:pt x="1240701" y="1713213"/>
                    <a:pt x="1242606" y="1746551"/>
                  </a:cubicBezTo>
                  <a:cubicBezTo>
                    <a:pt x="1247369" y="1804653"/>
                    <a:pt x="1264514" y="1862756"/>
                    <a:pt x="1279753" y="1919906"/>
                  </a:cubicBezTo>
                  <a:cubicBezTo>
                    <a:pt x="1282611" y="1929431"/>
                    <a:pt x="1301661" y="1944671"/>
                    <a:pt x="1308328" y="1942766"/>
                  </a:cubicBezTo>
                  <a:cubicBezTo>
                    <a:pt x="1365478" y="1924668"/>
                    <a:pt x="1420723" y="1903713"/>
                    <a:pt x="1478826" y="1882758"/>
                  </a:cubicBezTo>
                  <a:cubicBezTo>
                    <a:pt x="1432153" y="1777031"/>
                    <a:pt x="1483589" y="1684638"/>
                    <a:pt x="1497876" y="1593198"/>
                  </a:cubicBezTo>
                  <a:cubicBezTo>
                    <a:pt x="1474064" y="1579863"/>
                    <a:pt x="1451203" y="1573196"/>
                    <a:pt x="1435964" y="1557956"/>
                  </a:cubicBezTo>
                  <a:cubicBezTo>
                    <a:pt x="1372146" y="1493186"/>
                    <a:pt x="1285469" y="1505568"/>
                    <a:pt x="1208316" y="1484613"/>
                  </a:cubicBezTo>
                  <a:cubicBezTo>
                    <a:pt x="1193076" y="1480803"/>
                    <a:pt x="1176884" y="1476041"/>
                    <a:pt x="1161644" y="1471278"/>
                  </a:cubicBezTo>
                  <a:cubicBezTo>
                    <a:pt x="1133069" y="1461753"/>
                    <a:pt x="1103541" y="1450323"/>
                    <a:pt x="1078776" y="1483661"/>
                  </a:cubicBezTo>
                  <a:cubicBezTo>
                    <a:pt x="1146404" y="1537001"/>
                    <a:pt x="1211173" y="1588436"/>
                    <a:pt x="1273086" y="1638918"/>
                  </a:cubicBezTo>
                  <a:close/>
                  <a:moveTo>
                    <a:pt x="1464539" y="2075163"/>
                  </a:moveTo>
                  <a:cubicBezTo>
                    <a:pt x="1427391" y="2082783"/>
                    <a:pt x="1393101" y="2089451"/>
                    <a:pt x="1359764" y="2097071"/>
                  </a:cubicBezTo>
                  <a:cubicBezTo>
                    <a:pt x="1318806" y="2106596"/>
                    <a:pt x="1305471" y="2129456"/>
                    <a:pt x="1322616" y="2169461"/>
                  </a:cubicBezTo>
                  <a:cubicBezTo>
                    <a:pt x="1329284" y="2184701"/>
                    <a:pt x="1334998" y="2199941"/>
                    <a:pt x="1340714" y="2215181"/>
                  </a:cubicBezTo>
                  <a:cubicBezTo>
                    <a:pt x="1396911" y="2194226"/>
                    <a:pt x="1396911" y="2194226"/>
                    <a:pt x="1420723" y="2246613"/>
                  </a:cubicBezTo>
                  <a:cubicBezTo>
                    <a:pt x="1428344" y="2262806"/>
                    <a:pt x="1438821" y="2278046"/>
                    <a:pt x="1455014" y="2304716"/>
                  </a:cubicBezTo>
                  <a:cubicBezTo>
                    <a:pt x="1456919" y="2271378"/>
                    <a:pt x="1451203" y="2248518"/>
                    <a:pt x="1459776" y="2237088"/>
                  </a:cubicBezTo>
                  <a:cubicBezTo>
                    <a:pt x="1499781" y="2183748"/>
                    <a:pt x="1503591" y="2132313"/>
                    <a:pt x="1464539" y="207516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30">
              <a:extLst>
                <a:ext uri="{FF2B5EF4-FFF2-40B4-BE49-F238E27FC236}">
                  <a16:creationId xmlns:a16="http://schemas.microsoft.com/office/drawing/2014/main" id="{23CEEC7D-6375-EA9E-9D66-7FC809234660}"/>
                </a:ext>
              </a:extLst>
            </p:cNvPr>
            <p:cNvSpPr/>
            <p:nvPr/>
          </p:nvSpPr>
          <p:spPr>
            <a:xfrm flipH="1">
              <a:off x="700577" y="1399349"/>
              <a:ext cx="647458" cy="566880"/>
            </a:xfrm>
            <a:custGeom>
              <a:avLst/>
              <a:gdLst>
                <a:gd name="connsiteX0" fmla="*/ 325755 w 647458"/>
                <a:gd name="connsiteY0" fmla="*/ 3000 h 566880"/>
                <a:gd name="connsiteX1" fmla="*/ 143828 w 647458"/>
                <a:gd name="connsiteY1" fmla="*/ 86820 h 566880"/>
                <a:gd name="connsiteX2" fmla="*/ 59055 w 647458"/>
                <a:gd name="connsiteY2" fmla="*/ 369713 h 566880"/>
                <a:gd name="connsiteX3" fmla="*/ 20003 w 647458"/>
                <a:gd name="connsiteY3" fmla="*/ 510683 h 566880"/>
                <a:gd name="connsiteX4" fmla="*/ 0 w 647458"/>
                <a:gd name="connsiteY4" fmla="*/ 544973 h 566880"/>
                <a:gd name="connsiteX5" fmla="*/ 43815 w 647458"/>
                <a:gd name="connsiteY5" fmla="*/ 566880 h 566880"/>
                <a:gd name="connsiteX6" fmla="*/ 65495 w 647458"/>
                <a:gd name="connsiteY6" fmla="*/ 564618 h 566880"/>
                <a:gd name="connsiteX7" fmla="*/ 178721 w 647458"/>
                <a:gd name="connsiteY7" fmla="*/ 530129 h 566880"/>
                <a:gd name="connsiteX8" fmla="*/ 603774 w 647458"/>
                <a:gd name="connsiteY8" fmla="*/ 274215 h 566880"/>
                <a:gd name="connsiteX9" fmla="*/ 647458 w 647458"/>
                <a:gd name="connsiteY9" fmla="*/ 237555 h 566880"/>
                <a:gd name="connsiteX10" fmla="*/ 638175 w 647458"/>
                <a:gd name="connsiteY10" fmla="*/ 241125 h 566880"/>
                <a:gd name="connsiteX11" fmla="*/ 591503 w 647458"/>
                <a:gd name="connsiteY11" fmla="*/ 169688 h 566880"/>
                <a:gd name="connsiteX12" fmla="*/ 325755 w 647458"/>
                <a:gd name="connsiteY12" fmla="*/ 3000 h 56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458" h="566880">
                  <a:moveTo>
                    <a:pt x="325755" y="3000"/>
                  </a:moveTo>
                  <a:cubicBezTo>
                    <a:pt x="261937" y="17288"/>
                    <a:pt x="197167" y="47768"/>
                    <a:pt x="143828" y="86820"/>
                  </a:cubicBezTo>
                  <a:cubicBezTo>
                    <a:pt x="47625" y="156353"/>
                    <a:pt x="35242" y="262080"/>
                    <a:pt x="59055" y="369713"/>
                  </a:cubicBezTo>
                  <a:cubicBezTo>
                    <a:pt x="72390" y="427815"/>
                    <a:pt x="60960" y="470678"/>
                    <a:pt x="20003" y="510683"/>
                  </a:cubicBezTo>
                  <a:cubicBezTo>
                    <a:pt x="11430" y="519255"/>
                    <a:pt x="6667" y="533543"/>
                    <a:pt x="0" y="544973"/>
                  </a:cubicBezTo>
                  <a:cubicBezTo>
                    <a:pt x="15240" y="552593"/>
                    <a:pt x="29528" y="566880"/>
                    <a:pt x="43815" y="566880"/>
                  </a:cubicBezTo>
                  <a:lnTo>
                    <a:pt x="65495" y="564618"/>
                  </a:lnTo>
                  <a:lnTo>
                    <a:pt x="178721" y="530129"/>
                  </a:lnTo>
                  <a:cubicBezTo>
                    <a:pt x="449670" y="395635"/>
                    <a:pt x="455226" y="398414"/>
                    <a:pt x="603774" y="274215"/>
                  </a:cubicBezTo>
                  <a:lnTo>
                    <a:pt x="647458" y="237555"/>
                  </a:lnTo>
                  <a:lnTo>
                    <a:pt x="638175" y="241125"/>
                  </a:lnTo>
                  <a:cubicBezTo>
                    <a:pt x="622935" y="217313"/>
                    <a:pt x="601980" y="195405"/>
                    <a:pt x="591503" y="169688"/>
                  </a:cubicBezTo>
                  <a:cubicBezTo>
                    <a:pt x="553403" y="74438"/>
                    <a:pt x="421005" y="-17955"/>
                    <a:pt x="325755" y="300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0F922199-620D-BAD7-005A-FDDEC4FA3ED4}"/>
              </a:ext>
            </a:extLst>
          </p:cNvPr>
          <p:cNvSpPr txBox="1"/>
          <p:nvPr/>
        </p:nvSpPr>
        <p:spPr>
          <a:xfrm>
            <a:off x="6023789" y="5098864"/>
            <a:ext cx="6094476" cy="1065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200"/>
            </a:pPr>
            <a:r>
              <a:rPr lang="hu-HU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Az optimális megoldást egy egyedi talajstabilizálással elérhető  talajvízszintsüllyesztés és munkaterület elhatárolás biztosította. A technológia </a:t>
            </a:r>
            <a:r>
              <a:rPr lang="hu-HU" sz="12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poliuretán bázisú vízszigetelő</a:t>
            </a:r>
            <a:r>
              <a:rPr lang="hu-HU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i </a:t>
            </a:r>
            <a:r>
              <a:rPr lang="hu-HU" sz="12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folyadék, üregkitöltő habarcs</a:t>
            </a:r>
            <a:r>
              <a:rPr lang="hu-HU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, és </a:t>
            </a:r>
            <a:r>
              <a:rPr lang="hu-HU" sz="1200" dirty="0" err="1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remix</a:t>
            </a:r>
            <a:r>
              <a:rPr lang="hu-HU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 stabilizáló-magas hidraulikus aktivitású- alacsony zsugorodású- </a:t>
            </a:r>
            <a:r>
              <a:rPr lang="hu-HU" sz="12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cement keverékeiből </a:t>
            </a:r>
            <a:r>
              <a:rPr lang="hu-HU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álló anyag, melyet injektálással juttatnak a talajba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C02CFB03-EF5F-055C-4BAD-9EEA87F03ACC}"/>
              </a:ext>
            </a:extLst>
          </p:cNvPr>
          <p:cNvSpPr txBox="1"/>
          <p:nvPr/>
        </p:nvSpPr>
        <p:spPr>
          <a:xfrm>
            <a:off x="6096000" y="2968614"/>
            <a:ext cx="5245190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hu-HU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A gravitációs szennyvízcsatorna nem igényel speciális anyagú, különleges műszaki paraméterekkel rendelkező csőanyagot, minimum DN200 KG PVC SN 8 gyűrűmerevségű csövekből és idomokból valósulhat meg a helyreállítás.</a:t>
            </a:r>
            <a:endParaRPr lang="ko-KR" altLang="en-US" sz="1200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65CABD3B-D8B5-1634-D24E-315F023BB2DC}"/>
              </a:ext>
            </a:extLst>
          </p:cNvPr>
          <p:cNvSpPr txBox="1"/>
          <p:nvPr/>
        </p:nvSpPr>
        <p:spPr>
          <a:xfrm>
            <a:off x="6062038" y="422930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A beavatkozási hossz rövid, nyomvonalas bontás esetén sem sokkal több mint pontszerű bontások esetén. A munka megfelelő víztelenítési technológia megtalálása esetén alacsony munkaerő- és gépigényű feladat volt.</a:t>
            </a:r>
            <a:endParaRPr lang="en-US" altLang="ko-KR" sz="1200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sp>
        <p:nvSpPr>
          <p:cNvPr id="35" name="Rectangle 16">
            <a:extLst>
              <a:ext uri="{FF2B5EF4-FFF2-40B4-BE49-F238E27FC236}">
                <a16:creationId xmlns:a16="http://schemas.microsoft.com/office/drawing/2014/main" id="{4D14ED57-989B-C364-1CC6-A2D010B12D42}"/>
              </a:ext>
            </a:extLst>
          </p:cNvPr>
          <p:cNvSpPr/>
          <p:nvPr/>
        </p:nvSpPr>
        <p:spPr>
          <a:xfrm rot="2700000">
            <a:off x="5144189" y="2100555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E18BA751-C274-3EFC-9C92-3F8D424576A1}"/>
              </a:ext>
            </a:extLst>
          </p:cNvPr>
          <p:cNvSpPr/>
          <p:nvPr/>
        </p:nvSpPr>
        <p:spPr>
          <a:xfrm rot="2700000">
            <a:off x="5144189" y="3165170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7" name="Rectangle 16">
            <a:extLst>
              <a:ext uri="{FF2B5EF4-FFF2-40B4-BE49-F238E27FC236}">
                <a16:creationId xmlns:a16="http://schemas.microsoft.com/office/drawing/2014/main" id="{9F98CBA8-AC0D-8A5E-E160-9333EA2905B1}"/>
              </a:ext>
            </a:extLst>
          </p:cNvPr>
          <p:cNvSpPr/>
          <p:nvPr/>
        </p:nvSpPr>
        <p:spPr>
          <a:xfrm rot="2700000">
            <a:off x="5108999" y="5260442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3945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68A57-4846-BEB5-7EAA-93287638E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B53A22A7-B87A-EB9B-2EE8-2A7089D84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4" y="3080918"/>
            <a:ext cx="2555135" cy="32857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Kép 11" descr="A képen beton, kültéri, talaj látható&#10;&#10;Automatikusan generált leírás">
            <a:extLst>
              <a:ext uri="{FF2B5EF4-FFF2-40B4-BE49-F238E27FC236}">
                <a16:creationId xmlns:a16="http://schemas.microsoft.com/office/drawing/2014/main" id="{76988A53-2D6D-4B05-6CA8-450F3A69C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306" y="3218230"/>
            <a:ext cx="1695450" cy="3011120"/>
          </a:xfrm>
          <a:prstGeom prst="rect">
            <a:avLst/>
          </a:prstGeom>
        </p:spPr>
      </p:pic>
      <p:pic>
        <p:nvPicPr>
          <p:cNvPr id="14" name="Kép 13" descr="A képen kültéri, talaj, fa, kerék látható&#10;&#10;Automatikusan generált leírás">
            <a:extLst>
              <a:ext uri="{FF2B5EF4-FFF2-40B4-BE49-F238E27FC236}">
                <a16:creationId xmlns:a16="http://schemas.microsoft.com/office/drawing/2014/main" id="{D8000E82-0781-3C85-34B7-5288A3D1C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204" y="286025"/>
            <a:ext cx="5051552" cy="2844342"/>
          </a:xfrm>
          <a:prstGeom prst="rect">
            <a:avLst/>
          </a:prstGeom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A95D99D8-76B1-E7B0-35E3-C37D86295D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2227391"/>
              </p:ext>
            </p:extLst>
          </p:nvPr>
        </p:nvGraphicFramePr>
        <p:xfrm>
          <a:off x="272759" y="169919"/>
          <a:ext cx="8746549" cy="5821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Kép 2" descr="A képen kültéri, talaj, Alap, ruházat látható&#10;&#10;Automatikusan generált leírás">
            <a:extLst>
              <a:ext uri="{FF2B5EF4-FFF2-40B4-BE49-F238E27FC236}">
                <a16:creationId xmlns:a16="http://schemas.microsoft.com/office/drawing/2014/main" id="{350CFC56-131B-1466-0E8B-C717441E8C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1129" y="3204560"/>
            <a:ext cx="1703147" cy="302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86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F6A12EEE-B583-DE49-2C5C-77519233FF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Ivóvíz rekonstrukció ivóvízvezetéken Nagykanizsán és  Kaposmérőn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89C01E-E18B-4BF1-98A7-C873415E3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4" y="1125538"/>
            <a:ext cx="8062849" cy="2387600"/>
          </a:xfrm>
        </p:spPr>
        <p:txBody>
          <a:bodyPr/>
          <a:lstStyle/>
          <a:p>
            <a:r>
              <a:rPr lang="hu-HU" dirty="0"/>
              <a:t>Ahol a feltárás nélküli technológia a jó választás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1109910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DC029-5713-1229-CA6E-35A2FA562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8604FE10-BF35-BCA1-CE89-5E261331C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9738237"/>
              </p:ext>
            </p:extLst>
          </p:nvPr>
        </p:nvGraphicFramePr>
        <p:xfrm>
          <a:off x="619124" y="163166"/>
          <a:ext cx="6896101" cy="6332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Kép 2" descr="A képen kültéri, növény, ég, fa látható&#10;&#10;Automatikusan generált leírás">
            <a:extLst>
              <a:ext uri="{FF2B5EF4-FFF2-40B4-BE49-F238E27FC236}">
                <a16:creationId xmlns:a16="http://schemas.microsoft.com/office/drawing/2014/main" id="{0A5797ED-8B58-2443-785D-78CEABD8C5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0275" y="163166"/>
            <a:ext cx="6064192" cy="3411109"/>
          </a:xfrm>
          <a:prstGeom prst="rect">
            <a:avLst/>
          </a:prstGeom>
        </p:spPr>
      </p:pic>
      <p:pic>
        <p:nvPicPr>
          <p:cNvPr id="5" name="Kép 4" descr="A képen talaj, kültéri, lyuk, barlang látható&#10;&#10;Automatikusan generált leírás">
            <a:extLst>
              <a:ext uri="{FF2B5EF4-FFF2-40B4-BE49-F238E27FC236}">
                <a16:creationId xmlns:a16="http://schemas.microsoft.com/office/drawing/2014/main" id="{149D8192-180D-6692-33C5-B823EC219D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141" y="3329608"/>
            <a:ext cx="1842492" cy="2456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 descr="A képen Fizikai munkás, ruházat, Védősisak, munkaruházat látható&#10;&#10;Automatikusan generált leírás">
            <a:extLst>
              <a:ext uri="{FF2B5EF4-FFF2-40B4-BE49-F238E27FC236}">
                <a16:creationId xmlns:a16="http://schemas.microsoft.com/office/drawing/2014/main" id="{CBAE1F64-99B6-A149-A640-5A3E9F2160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1425" y="3651090"/>
            <a:ext cx="4330683" cy="2441101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6D0556B1-1AB9-107D-EA58-A6275A044CBA}"/>
              </a:ext>
            </a:extLst>
          </p:cNvPr>
          <p:cNvSpPr txBox="1"/>
          <p:nvPr/>
        </p:nvSpPr>
        <p:spPr>
          <a:xfrm>
            <a:off x="846883" y="5901844"/>
            <a:ext cx="468714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u-HU" altLang="ko-KR" sz="2000" b="1" dirty="0">
                <a:cs typeface="Arial" pitchFamily="34" charset="0"/>
              </a:rPr>
              <a:t>Kaposfő Kossuth u.  ivóvízvezeték rekonstrukció</a:t>
            </a:r>
            <a:endParaRPr lang="en-US" altLang="ko-KR" sz="20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268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6705C-3AF5-BABD-2EC8-8212630CB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3E10FAD-CB1A-4C5A-CA30-17B5969260F8}"/>
              </a:ext>
            </a:extLst>
          </p:cNvPr>
          <p:cNvGrpSpPr/>
          <p:nvPr/>
        </p:nvGrpSpPr>
        <p:grpSpPr>
          <a:xfrm>
            <a:off x="260152" y="2851194"/>
            <a:ext cx="1371508" cy="2244817"/>
            <a:chOff x="433001" y="1399349"/>
            <a:chExt cx="2505075" cy="4618131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264E2F9-FA3E-5990-9600-5327AF5D84D6}"/>
                </a:ext>
              </a:extLst>
            </p:cNvPr>
            <p:cNvSpPr/>
            <p:nvPr/>
          </p:nvSpPr>
          <p:spPr>
            <a:xfrm flipH="1">
              <a:off x="433001" y="1407380"/>
              <a:ext cx="2505075" cy="4610100"/>
            </a:xfrm>
            <a:custGeom>
              <a:avLst/>
              <a:gdLst>
                <a:gd name="connsiteX0" fmla="*/ 2506574 w 2505075"/>
                <a:gd name="connsiteY0" fmla="*/ 1319831 h 4610100"/>
                <a:gd name="connsiteX1" fmla="*/ 2419896 w 2505075"/>
                <a:gd name="connsiteY1" fmla="*/ 1597008 h 4610100"/>
                <a:gd name="connsiteX2" fmla="*/ 2297024 w 2505075"/>
                <a:gd name="connsiteY2" fmla="*/ 1953243 h 4610100"/>
                <a:gd name="connsiteX3" fmla="*/ 2223681 w 2505075"/>
                <a:gd name="connsiteY3" fmla="*/ 1977056 h 4610100"/>
                <a:gd name="connsiteX4" fmla="*/ 2181771 w 2505075"/>
                <a:gd name="connsiteY4" fmla="*/ 1967531 h 4610100"/>
                <a:gd name="connsiteX5" fmla="*/ 2192249 w 2505075"/>
                <a:gd name="connsiteY5" fmla="*/ 2057066 h 4610100"/>
                <a:gd name="connsiteX6" fmla="*/ 2197964 w 2505075"/>
                <a:gd name="connsiteY6" fmla="*/ 2281856 h 4610100"/>
                <a:gd name="connsiteX7" fmla="*/ 2174151 w 2505075"/>
                <a:gd name="connsiteY7" fmla="*/ 2359961 h 4610100"/>
                <a:gd name="connsiteX8" fmla="*/ 2148434 w 2505075"/>
                <a:gd name="connsiteY8" fmla="*/ 2443781 h 4610100"/>
                <a:gd name="connsiteX9" fmla="*/ 2158911 w 2505075"/>
                <a:gd name="connsiteY9" fmla="*/ 2773346 h 4610100"/>
                <a:gd name="connsiteX10" fmla="*/ 2195106 w 2505075"/>
                <a:gd name="connsiteY10" fmla="*/ 3105768 h 4610100"/>
                <a:gd name="connsiteX11" fmla="*/ 2199869 w 2505075"/>
                <a:gd name="connsiteY11" fmla="*/ 3123866 h 4610100"/>
                <a:gd name="connsiteX12" fmla="*/ 2271306 w 2505075"/>
                <a:gd name="connsiteY12" fmla="*/ 3309603 h 4610100"/>
                <a:gd name="connsiteX13" fmla="*/ 2389416 w 2505075"/>
                <a:gd name="connsiteY13" fmla="*/ 3806808 h 4610100"/>
                <a:gd name="connsiteX14" fmla="*/ 2400846 w 2505075"/>
                <a:gd name="connsiteY14" fmla="*/ 4025883 h 4610100"/>
                <a:gd name="connsiteX15" fmla="*/ 2428469 w 2505075"/>
                <a:gd name="connsiteY15" fmla="*/ 4251626 h 4610100"/>
                <a:gd name="connsiteX16" fmla="*/ 2451329 w 2505075"/>
                <a:gd name="connsiteY16" fmla="*/ 4492608 h 4610100"/>
                <a:gd name="connsiteX17" fmla="*/ 2413229 w 2505075"/>
                <a:gd name="connsiteY17" fmla="*/ 4541186 h 4610100"/>
                <a:gd name="connsiteX18" fmla="*/ 2241779 w 2505075"/>
                <a:gd name="connsiteY18" fmla="*/ 4529756 h 4610100"/>
                <a:gd name="connsiteX19" fmla="*/ 2136051 w 2505075"/>
                <a:gd name="connsiteY19" fmla="*/ 4560236 h 4610100"/>
                <a:gd name="connsiteX20" fmla="*/ 1966506 w 2505075"/>
                <a:gd name="connsiteY20" fmla="*/ 4604051 h 4610100"/>
                <a:gd name="connsiteX21" fmla="*/ 1729334 w 2505075"/>
                <a:gd name="connsiteY21" fmla="*/ 4564998 h 4610100"/>
                <a:gd name="connsiteX22" fmla="*/ 1660753 w 2505075"/>
                <a:gd name="connsiteY22" fmla="*/ 4506896 h 4610100"/>
                <a:gd name="connsiteX23" fmla="*/ 1734096 w 2505075"/>
                <a:gd name="connsiteY23" fmla="*/ 4407836 h 4610100"/>
                <a:gd name="connsiteX24" fmla="*/ 1886496 w 2505075"/>
                <a:gd name="connsiteY24" fmla="*/ 4358306 h 4610100"/>
                <a:gd name="connsiteX25" fmla="*/ 1980794 w 2505075"/>
                <a:gd name="connsiteY25" fmla="*/ 4264961 h 4610100"/>
                <a:gd name="connsiteX26" fmla="*/ 1989366 w 2505075"/>
                <a:gd name="connsiteY26" fmla="*/ 4249721 h 4610100"/>
                <a:gd name="connsiteX27" fmla="*/ 2080806 w 2505075"/>
                <a:gd name="connsiteY27" fmla="*/ 4107798 h 4610100"/>
                <a:gd name="connsiteX28" fmla="*/ 2096998 w 2505075"/>
                <a:gd name="connsiteY28" fmla="*/ 4062078 h 4610100"/>
                <a:gd name="connsiteX29" fmla="*/ 1957934 w 2505075"/>
                <a:gd name="connsiteY29" fmla="*/ 3826811 h 4610100"/>
                <a:gd name="connsiteX30" fmla="*/ 1895069 w 2505075"/>
                <a:gd name="connsiteY30" fmla="*/ 3535346 h 4610100"/>
                <a:gd name="connsiteX31" fmla="*/ 1867446 w 2505075"/>
                <a:gd name="connsiteY31" fmla="*/ 3420093 h 4610100"/>
                <a:gd name="connsiteX32" fmla="*/ 1754098 w 2505075"/>
                <a:gd name="connsiteY32" fmla="*/ 3091481 h 4610100"/>
                <a:gd name="connsiteX33" fmla="*/ 1736001 w 2505075"/>
                <a:gd name="connsiteY33" fmla="*/ 3229593 h 4610100"/>
                <a:gd name="connsiteX34" fmla="*/ 1749336 w 2505075"/>
                <a:gd name="connsiteY34" fmla="*/ 3292458 h 4610100"/>
                <a:gd name="connsiteX35" fmla="*/ 1694091 w 2505075"/>
                <a:gd name="connsiteY35" fmla="*/ 3704891 h 4610100"/>
                <a:gd name="connsiteX36" fmla="*/ 1691234 w 2505075"/>
                <a:gd name="connsiteY36" fmla="*/ 3723941 h 4610100"/>
                <a:gd name="connsiteX37" fmla="*/ 1696948 w 2505075"/>
                <a:gd name="connsiteY37" fmla="*/ 4043981 h 4610100"/>
                <a:gd name="connsiteX38" fmla="*/ 1709331 w 2505075"/>
                <a:gd name="connsiteY38" fmla="*/ 4361163 h 4610100"/>
                <a:gd name="connsiteX39" fmla="*/ 1676946 w 2505075"/>
                <a:gd name="connsiteY39" fmla="*/ 4403073 h 4610100"/>
                <a:gd name="connsiteX40" fmla="*/ 1531214 w 2505075"/>
                <a:gd name="connsiteY40" fmla="*/ 4415456 h 4610100"/>
                <a:gd name="connsiteX41" fmla="*/ 1507401 w 2505075"/>
                <a:gd name="connsiteY41" fmla="*/ 4398311 h 4610100"/>
                <a:gd name="connsiteX42" fmla="*/ 1443584 w 2505075"/>
                <a:gd name="connsiteY42" fmla="*/ 4370688 h 4610100"/>
                <a:gd name="connsiteX43" fmla="*/ 1330236 w 2505075"/>
                <a:gd name="connsiteY43" fmla="*/ 4422123 h 4610100"/>
                <a:gd name="connsiteX44" fmla="*/ 1224509 w 2505075"/>
                <a:gd name="connsiteY44" fmla="*/ 4439268 h 4610100"/>
                <a:gd name="connsiteX45" fmla="*/ 1021626 w 2505075"/>
                <a:gd name="connsiteY45" fmla="*/ 4407836 h 4610100"/>
                <a:gd name="connsiteX46" fmla="*/ 957808 w 2505075"/>
                <a:gd name="connsiteY46" fmla="*/ 4350686 h 4610100"/>
                <a:gd name="connsiteX47" fmla="*/ 1040676 w 2505075"/>
                <a:gd name="connsiteY47" fmla="*/ 4261151 h 4610100"/>
                <a:gd name="connsiteX48" fmla="*/ 1143546 w 2505075"/>
                <a:gd name="connsiteY48" fmla="*/ 4244958 h 4610100"/>
                <a:gd name="connsiteX49" fmla="*/ 1253084 w 2505075"/>
                <a:gd name="connsiteY49" fmla="*/ 4174473 h 4610100"/>
                <a:gd name="connsiteX50" fmla="*/ 1324521 w 2505075"/>
                <a:gd name="connsiteY50" fmla="*/ 4105893 h 4610100"/>
                <a:gd name="connsiteX51" fmla="*/ 1391196 w 2505075"/>
                <a:gd name="connsiteY51" fmla="*/ 4005881 h 4610100"/>
                <a:gd name="connsiteX52" fmla="*/ 1395006 w 2505075"/>
                <a:gd name="connsiteY52" fmla="*/ 3998261 h 4610100"/>
                <a:gd name="connsiteX53" fmla="*/ 1400721 w 2505075"/>
                <a:gd name="connsiteY53" fmla="*/ 3828716 h 4610100"/>
                <a:gd name="connsiteX54" fmla="*/ 1386434 w 2505075"/>
                <a:gd name="connsiteY54" fmla="*/ 3644883 h 4610100"/>
                <a:gd name="connsiteX55" fmla="*/ 1354048 w 2505075"/>
                <a:gd name="connsiteY55" fmla="*/ 3254358 h 4610100"/>
                <a:gd name="connsiteX56" fmla="*/ 1377861 w 2505075"/>
                <a:gd name="connsiteY56" fmla="*/ 3072431 h 4610100"/>
                <a:gd name="connsiteX57" fmla="*/ 1424534 w 2505075"/>
                <a:gd name="connsiteY57" fmla="*/ 2639996 h 4610100"/>
                <a:gd name="connsiteX58" fmla="*/ 1406436 w 2505075"/>
                <a:gd name="connsiteY58" fmla="*/ 2529506 h 4610100"/>
                <a:gd name="connsiteX59" fmla="*/ 1377861 w 2505075"/>
                <a:gd name="connsiteY59" fmla="*/ 2347578 h 4610100"/>
                <a:gd name="connsiteX60" fmla="*/ 1215936 w 2505075"/>
                <a:gd name="connsiteY60" fmla="*/ 2223753 h 4610100"/>
                <a:gd name="connsiteX61" fmla="*/ 1086396 w 2505075"/>
                <a:gd name="connsiteY61" fmla="*/ 2184701 h 4610100"/>
                <a:gd name="connsiteX62" fmla="*/ 986383 w 2505075"/>
                <a:gd name="connsiteY62" fmla="*/ 2132313 h 4610100"/>
                <a:gd name="connsiteX63" fmla="*/ 962571 w 2505075"/>
                <a:gd name="connsiteY63" fmla="*/ 2106596 h 4610100"/>
                <a:gd name="connsiteX64" fmla="*/ 943521 w 2505075"/>
                <a:gd name="connsiteY64" fmla="*/ 2053256 h 4610100"/>
                <a:gd name="connsiteX65" fmla="*/ 900658 w 2505075"/>
                <a:gd name="connsiteY65" fmla="*/ 2005631 h 4610100"/>
                <a:gd name="connsiteX66" fmla="*/ 872083 w 2505075"/>
                <a:gd name="connsiteY66" fmla="*/ 1971341 h 4610100"/>
                <a:gd name="connsiteX67" fmla="*/ 328206 w 2505075"/>
                <a:gd name="connsiteY67" fmla="*/ 1569386 h 4610100"/>
                <a:gd name="connsiteX68" fmla="*/ 57696 w 2505075"/>
                <a:gd name="connsiteY68" fmla="*/ 1357931 h 4610100"/>
                <a:gd name="connsiteX69" fmla="*/ 13881 w 2505075"/>
                <a:gd name="connsiteY69" fmla="*/ 1227438 h 4610100"/>
                <a:gd name="connsiteX70" fmla="*/ 80556 w 2505075"/>
                <a:gd name="connsiteY70" fmla="*/ 1016936 h 4610100"/>
                <a:gd name="connsiteX71" fmla="*/ 122466 w 2505075"/>
                <a:gd name="connsiteY71" fmla="*/ 955023 h 4610100"/>
                <a:gd name="connsiteX72" fmla="*/ 173901 w 2505075"/>
                <a:gd name="connsiteY72" fmla="*/ 856916 h 4610100"/>
                <a:gd name="connsiteX73" fmla="*/ 238671 w 2505075"/>
                <a:gd name="connsiteY73" fmla="*/ 852153 h 4610100"/>
                <a:gd name="connsiteX74" fmla="*/ 484416 w 2505075"/>
                <a:gd name="connsiteY74" fmla="*/ 1050273 h 4610100"/>
                <a:gd name="connsiteX75" fmla="*/ 823506 w 2505075"/>
                <a:gd name="connsiteY75" fmla="*/ 1307448 h 4610100"/>
                <a:gd name="connsiteX76" fmla="*/ 878751 w 2505075"/>
                <a:gd name="connsiteY76" fmla="*/ 1341738 h 4610100"/>
                <a:gd name="connsiteX77" fmla="*/ 903516 w 2505075"/>
                <a:gd name="connsiteY77" fmla="*/ 1341738 h 4610100"/>
                <a:gd name="connsiteX78" fmla="*/ 958761 w 2505075"/>
                <a:gd name="connsiteY78" fmla="*/ 1327451 h 4610100"/>
                <a:gd name="connsiteX79" fmla="*/ 1323569 w 2505075"/>
                <a:gd name="connsiteY79" fmla="*/ 1350311 h 4610100"/>
                <a:gd name="connsiteX80" fmla="*/ 1364526 w 2505075"/>
                <a:gd name="connsiteY80" fmla="*/ 1333166 h 4610100"/>
                <a:gd name="connsiteX81" fmla="*/ 1507401 w 2505075"/>
                <a:gd name="connsiteY81" fmla="*/ 1305543 h 4610100"/>
                <a:gd name="connsiteX82" fmla="*/ 1575028 w 2505075"/>
                <a:gd name="connsiteY82" fmla="*/ 1295066 h 4610100"/>
                <a:gd name="connsiteX83" fmla="*/ 1603603 w 2505075"/>
                <a:gd name="connsiteY83" fmla="*/ 1249346 h 4610100"/>
                <a:gd name="connsiteX84" fmla="*/ 1627416 w 2505075"/>
                <a:gd name="connsiteY84" fmla="*/ 1203626 h 4610100"/>
                <a:gd name="connsiteX85" fmla="*/ 1640751 w 2505075"/>
                <a:gd name="connsiteY85" fmla="*/ 1134093 h 4610100"/>
                <a:gd name="connsiteX86" fmla="*/ 1663611 w 2505075"/>
                <a:gd name="connsiteY86" fmla="*/ 1080753 h 4610100"/>
                <a:gd name="connsiteX87" fmla="*/ 1724571 w 2505075"/>
                <a:gd name="connsiteY87" fmla="*/ 1004553 h 4610100"/>
                <a:gd name="connsiteX88" fmla="*/ 1882686 w 2505075"/>
                <a:gd name="connsiteY88" fmla="*/ 815006 h 4610100"/>
                <a:gd name="connsiteX89" fmla="*/ 1795056 w 2505075"/>
                <a:gd name="connsiteY89" fmla="*/ 694991 h 4610100"/>
                <a:gd name="connsiteX90" fmla="*/ 1750289 w 2505075"/>
                <a:gd name="connsiteY90" fmla="*/ 562593 h 4610100"/>
                <a:gd name="connsiteX91" fmla="*/ 1640751 w 2505075"/>
                <a:gd name="connsiteY91" fmla="*/ 574023 h 4610100"/>
                <a:gd name="connsiteX92" fmla="*/ 1596936 w 2505075"/>
                <a:gd name="connsiteY92" fmla="*/ 552116 h 4610100"/>
                <a:gd name="connsiteX93" fmla="*/ 1616939 w 2505075"/>
                <a:gd name="connsiteY93" fmla="*/ 517826 h 4610100"/>
                <a:gd name="connsiteX94" fmla="*/ 1655991 w 2505075"/>
                <a:gd name="connsiteY94" fmla="*/ 376856 h 4610100"/>
                <a:gd name="connsiteX95" fmla="*/ 1740764 w 2505075"/>
                <a:gd name="connsiteY95" fmla="*/ 93963 h 4610100"/>
                <a:gd name="connsiteX96" fmla="*/ 1922691 w 2505075"/>
                <a:gd name="connsiteY96" fmla="*/ 10143 h 4610100"/>
                <a:gd name="connsiteX97" fmla="*/ 2188439 w 2505075"/>
                <a:gd name="connsiteY97" fmla="*/ 176831 h 4610100"/>
                <a:gd name="connsiteX98" fmla="*/ 2235111 w 2505075"/>
                <a:gd name="connsiteY98" fmla="*/ 248268 h 4610100"/>
                <a:gd name="connsiteX99" fmla="*/ 2247494 w 2505075"/>
                <a:gd name="connsiteY99" fmla="*/ 243506 h 4610100"/>
                <a:gd name="connsiteX100" fmla="*/ 2219871 w 2505075"/>
                <a:gd name="connsiteY100" fmla="*/ 305418 h 4610100"/>
                <a:gd name="connsiteX101" fmla="*/ 2249399 w 2505075"/>
                <a:gd name="connsiteY101" fmla="*/ 325421 h 4610100"/>
                <a:gd name="connsiteX102" fmla="*/ 2239874 w 2505075"/>
                <a:gd name="connsiteY102" fmla="*/ 371141 h 4610100"/>
                <a:gd name="connsiteX103" fmla="*/ 2223681 w 2505075"/>
                <a:gd name="connsiteY103" fmla="*/ 434958 h 4610100"/>
                <a:gd name="connsiteX104" fmla="*/ 2216061 w 2505075"/>
                <a:gd name="connsiteY104" fmla="*/ 522588 h 4610100"/>
                <a:gd name="connsiteX105" fmla="*/ 2250351 w 2505075"/>
                <a:gd name="connsiteY105" fmla="*/ 594026 h 4610100"/>
                <a:gd name="connsiteX106" fmla="*/ 2282736 w 2505075"/>
                <a:gd name="connsiteY106" fmla="*/ 631173 h 4610100"/>
                <a:gd name="connsiteX107" fmla="*/ 2335124 w 2505075"/>
                <a:gd name="connsiteY107" fmla="*/ 739758 h 4610100"/>
                <a:gd name="connsiteX108" fmla="*/ 2486571 w 2505075"/>
                <a:gd name="connsiteY108" fmla="*/ 1071228 h 4610100"/>
                <a:gd name="connsiteX109" fmla="*/ 2503716 w 2505075"/>
                <a:gd name="connsiteY109" fmla="*/ 1097898 h 4610100"/>
                <a:gd name="connsiteX110" fmla="*/ 2506574 w 2505075"/>
                <a:gd name="connsiteY110" fmla="*/ 1319831 h 4610100"/>
                <a:gd name="connsiteX111" fmla="*/ 1273086 w 2505075"/>
                <a:gd name="connsiteY111" fmla="*/ 1638918 h 4610100"/>
                <a:gd name="connsiteX112" fmla="*/ 1242606 w 2505075"/>
                <a:gd name="connsiteY112" fmla="*/ 1746551 h 4610100"/>
                <a:gd name="connsiteX113" fmla="*/ 1279753 w 2505075"/>
                <a:gd name="connsiteY113" fmla="*/ 1919906 h 4610100"/>
                <a:gd name="connsiteX114" fmla="*/ 1308328 w 2505075"/>
                <a:gd name="connsiteY114" fmla="*/ 1942766 h 4610100"/>
                <a:gd name="connsiteX115" fmla="*/ 1478826 w 2505075"/>
                <a:gd name="connsiteY115" fmla="*/ 1882758 h 4610100"/>
                <a:gd name="connsiteX116" fmla="*/ 1497876 w 2505075"/>
                <a:gd name="connsiteY116" fmla="*/ 1593198 h 4610100"/>
                <a:gd name="connsiteX117" fmla="*/ 1435964 w 2505075"/>
                <a:gd name="connsiteY117" fmla="*/ 1557956 h 4610100"/>
                <a:gd name="connsiteX118" fmla="*/ 1208316 w 2505075"/>
                <a:gd name="connsiteY118" fmla="*/ 1484613 h 4610100"/>
                <a:gd name="connsiteX119" fmla="*/ 1161644 w 2505075"/>
                <a:gd name="connsiteY119" fmla="*/ 1471278 h 4610100"/>
                <a:gd name="connsiteX120" fmla="*/ 1078776 w 2505075"/>
                <a:gd name="connsiteY120" fmla="*/ 1483661 h 4610100"/>
                <a:gd name="connsiteX121" fmla="*/ 1273086 w 2505075"/>
                <a:gd name="connsiteY121" fmla="*/ 1638918 h 4610100"/>
                <a:gd name="connsiteX122" fmla="*/ 1464539 w 2505075"/>
                <a:gd name="connsiteY122" fmla="*/ 2075163 h 4610100"/>
                <a:gd name="connsiteX123" fmla="*/ 1359764 w 2505075"/>
                <a:gd name="connsiteY123" fmla="*/ 2097071 h 4610100"/>
                <a:gd name="connsiteX124" fmla="*/ 1322616 w 2505075"/>
                <a:gd name="connsiteY124" fmla="*/ 2169461 h 4610100"/>
                <a:gd name="connsiteX125" fmla="*/ 1340714 w 2505075"/>
                <a:gd name="connsiteY125" fmla="*/ 2215181 h 4610100"/>
                <a:gd name="connsiteX126" fmla="*/ 1420723 w 2505075"/>
                <a:gd name="connsiteY126" fmla="*/ 2246613 h 4610100"/>
                <a:gd name="connsiteX127" fmla="*/ 1455014 w 2505075"/>
                <a:gd name="connsiteY127" fmla="*/ 2304716 h 4610100"/>
                <a:gd name="connsiteX128" fmla="*/ 1459776 w 2505075"/>
                <a:gd name="connsiteY128" fmla="*/ 2237088 h 4610100"/>
                <a:gd name="connsiteX129" fmla="*/ 1464539 w 2505075"/>
                <a:gd name="connsiteY129" fmla="*/ 2075163 h 46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505075" h="4610100">
                  <a:moveTo>
                    <a:pt x="2506574" y="1319831"/>
                  </a:moveTo>
                  <a:cubicBezTo>
                    <a:pt x="2448471" y="1403651"/>
                    <a:pt x="2446566" y="1500806"/>
                    <a:pt x="2419896" y="1597008"/>
                  </a:cubicBezTo>
                  <a:cubicBezTo>
                    <a:pt x="2385606" y="1717976"/>
                    <a:pt x="2339886" y="1835133"/>
                    <a:pt x="2297024" y="1953243"/>
                  </a:cubicBezTo>
                  <a:cubicBezTo>
                    <a:pt x="2284641" y="1986581"/>
                    <a:pt x="2257971" y="1996106"/>
                    <a:pt x="2223681" y="1977056"/>
                  </a:cubicBezTo>
                  <a:cubicBezTo>
                    <a:pt x="2211299" y="1970388"/>
                    <a:pt x="2195106" y="1970388"/>
                    <a:pt x="2181771" y="1967531"/>
                  </a:cubicBezTo>
                  <a:cubicBezTo>
                    <a:pt x="2185581" y="2000868"/>
                    <a:pt x="2190344" y="2028491"/>
                    <a:pt x="2192249" y="2057066"/>
                  </a:cubicBezTo>
                  <a:cubicBezTo>
                    <a:pt x="2195106" y="2132313"/>
                    <a:pt x="2198916" y="2207561"/>
                    <a:pt x="2197964" y="2281856"/>
                  </a:cubicBezTo>
                  <a:cubicBezTo>
                    <a:pt x="2197964" y="2308526"/>
                    <a:pt x="2192249" y="2344721"/>
                    <a:pt x="2174151" y="2359961"/>
                  </a:cubicBezTo>
                  <a:cubicBezTo>
                    <a:pt x="2144624" y="2385678"/>
                    <a:pt x="2147481" y="2412348"/>
                    <a:pt x="2148434" y="2443781"/>
                  </a:cubicBezTo>
                  <a:cubicBezTo>
                    <a:pt x="2152244" y="2553318"/>
                    <a:pt x="2151291" y="2663808"/>
                    <a:pt x="2158911" y="2773346"/>
                  </a:cubicBezTo>
                  <a:cubicBezTo>
                    <a:pt x="2166531" y="2884788"/>
                    <a:pt x="2182724" y="2995278"/>
                    <a:pt x="2195106" y="3105768"/>
                  </a:cubicBezTo>
                  <a:cubicBezTo>
                    <a:pt x="2196059" y="3111483"/>
                    <a:pt x="2196059" y="3120056"/>
                    <a:pt x="2199869" y="3123866"/>
                  </a:cubicBezTo>
                  <a:cubicBezTo>
                    <a:pt x="2257971" y="3172443"/>
                    <a:pt x="2257019" y="3242928"/>
                    <a:pt x="2271306" y="3309603"/>
                  </a:cubicBezTo>
                  <a:cubicBezTo>
                    <a:pt x="2307501" y="3476291"/>
                    <a:pt x="2344649" y="3642978"/>
                    <a:pt x="2389416" y="3806808"/>
                  </a:cubicBezTo>
                  <a:cubicBezTo>
                    <a:pt x="2409419" y="3881103"/>
                    <a:pt x="2395131" y="3952541"/>
                    <a:pt x="2400846" y="4025883"/>
                  </a:cubicBezTo>
                  <a:cubicBezTo>
                    <a:pt x="2406561" y="4101131"/>
                    <a:pt x="2419896" y="4176378"/>
                    <a:pt x="2428469" y="4251626"/>
                  </a:cubicBezTo>
                  <a:cubicBezTo>
                    <a:pt x="2437041" y="4331636"/>
                    <a:pt x="2442756" y="4412598"/>
                    <a:pt x="2451329" y="4492608"/>
                  </a:cubicBezTo>
                  <a:cubicBezTo>
                    <a:pt x="2454186" y="4522136"/>
                    <a:pt x="2441804" y="4536423"/>
                    <a:pt x="2413229" y="4541186"/>
                  </a:cubicBezTo>
                  <a:cubicBezTo>
                    <a:pt x="2355126" y="4551663"/>
                    <a:pt x="2300834" y="4573571"/>
                    <a:pt x="2241779" y="4529756"/>
                  </a:cubicBezTo>
                  <a:cubicBezTo>
                    <a:pt x="2222729" y="4515468"/>
                    <a:pt x="2160816" y="4536423"/>
                    <a:pt x="2136051" y="4560236"/>
                  </a:cubicBezTo>
                  <a:cubicBezTo>
                    <a:pt x="2084616" y="4609766"/>
                    <a:pt x="2023656" y="4606908"/>
                    <a:pt x="1966506" y="4604051"/>
                  </a:cubicBezTo>
                  <a:cubicBezTo>
                    <a:pt x="1886496" y="4600241"/>
                    <a:pt x="1807439" y="4582143"/>
                    <a:pt x="1729334" y="4564998"/>
                  </a:cubicBezTo>
                  <a:cubicBezTo>
                    <a:pt x="1699806" y="4558331"/>
                    <a:pt x="1658848" y="4555473"/>
                    <a:pt x="1660753" y="4506896"/>
                  </a:cubicBezTo>
                  <a:cubicBezTo>
                    <a:pt x="1662659" y="4455461"/>
                    <a:pt x="1688376" y="4422123"/>
                    <a:pt x="1734096" y="4407836"/>
                  </a:cubicBezTo>
                  <a:cubicBezTo>
                    <a:pt x="1785531" y="4392596"/>
                    <a:pt x="1840776" y="4384023"/>
                    <a:pt x="1886496" y="4358306"/>
                  </a:cubicBezTo>
                  <a:cubicBezTo>
                    <a:pt x="1923644" y="4337351"/>
                    <a:pt x="1950314" y="4297346"/>
                    <a:pt x="1980794" y="4264961"/>
                  </a:cubicBezTo>
                  <a:cubicBezTo>
                    <a:pt x="1984603" y="4261151"/>
                    <a:pt x="1985556" y="4250673"/>
                    <a:pt x="1989366" y="4249721"/>
                  </a:cubicBezTo>
                  <a:cubicBezTo>
                    <a:pt x="2067471" y="4232576"/>
                    <a:pt x="2066519" y="4164948"/>
                    <a:pt x="2080806" y="4107798"/>
                  </a:cubicBezTo>
                  <a:cubicBezTo>
                    <a:pt x="2084616" y="4092558"/>
                    <a:pt x="2091284" y="4078271"/>
                    <a:pt x="2096998" y="4062078"/>
                  </a:cubicBezTo>
                  <a:cubicBezTo>
                    <a:pt x="1999844" y="4015406"/>
                    <a:pt x="1987461" y="3912536"/>
                    <a:pt x="1957934" y="3826811"/>
                  </a:cubicBezTo>
                  <a:cubicBezTo>
                    <a:pt x="1925548" y="3733466"/>
                    <a:pt x="1915071" y="3632501"/>
                    <a:pt x="1895069" y="3535346"/>
                  </a:cubicBezTo>
                  <a:cubicBezTo>
                    <a:pt x="1886496" y="3497246"/>
                    <a:pt x="1879828" y="3458193"/>
                    <a:pt x="1867446" y="3420093"/>
                  </a:cubicBezTo>
                  <a:cubicBezTo>
                    <a:pt x="1831251" y="3311508"/>
                    <a:pt x="1793151" y="3202923"/>
                    <a:pt x="1754098" y="3091481"/>
                  </a:cubicBezTo>
                  <a:cubicBezTo>
                    <a:pt x="1722666" y="3134343"/>
                    <a:pt x="1702664" y="3176253"/>
                    <a:pt x="1736001" y="3229593"/>
                  </a:cubicBezTo>
                  <a:cubicBezTo>
                    <a:pt x="1746478" y="3246738"/>
                    <a:pt x="1752194" y="3272456"/>
                    <a:pt x="1749336" y="3292458"/>
                  </a:cubicBezTo>
                  <a:cubicBezTo>
                    <a:pt x="1732191" y="3430571"/>
                    <a:pt x="1713141" y="3567731"/>
                    <a:pt x="1694091" y="3704891"/>
                  </a:cubicBezTo>
                  <a:cubicBezTo>
                    <a:pt x="1693139" y="3711558"/>
                    <a:pt x="1690281" y="3717273"/>
                    <a:pt x="1691234" y="3723941"/>
                  </a:cubicBezTo>
                  <a:cubicBezTo>
                    <a:pt x="1693139" y="3830621"/>
                    <a:pt x="1693139" y="3937301"/>
                    <a:pt x="1696948" y="4043981"/>
                  </a:cubicBezTo>
                  <a:cubicBezTo>
                    <a:pt x="1699806" y="4149708"/>
                    <a:pt x="1704569" y="4255436"/>
                    <a:pt x="1709331" y="4361163"/>
                  </a:cubicBezTo>
                  <a:cubicBezTo>
                    <a:pt x="1710284" y="4386881"/>
                    <a:pt x="1701711" y="4401168"/>
                    <a:pt x="1676946" y="4403073"/>
                  </a:cubicBezTo>
                  <a:cubicBezTo>
                    <a:pt x="1628369" y="4407836"/>
                    <a:pt x="1579791" y="4412598"/>
                    <a:pt x="1531214" y="4415456"/>
                  </a:cubicBezTo>
                  <a:cubicBezTo>
                    <a:pt x="1523594" y="4415456"/>
                    <a:pt x="1510259" y="4405931"/>
                    <a:pt x="1507401" y="4398311"/>
                  </a:cubicBezTo>
                  <a:cubicBezTo>
                    <a:pt x="1496923" y="4363068"/>
                    <a:pt x="1470253" y="4360211"/>
                    <a:pt x="1443584" y="4370688"/>
                  </a:cubicBezTo>
                  <a:cubicBezTo>
                    <a:pt x="1404531" y="4384976"/>
                    <a:pt x="1369289" y="4408788"/>
                    <a:pt x="1330236" y="4422123"/>
                  </a:cubicBezTo>
                  <a:cubicBezTo>
                    <a:pt x="1296898" y="4433553"/>
                    <a:pt x="1259751" y="4442126"/>
                    <a:pt x="1224509" y="4439268"/>
                  </a:cubicBezTo>
                  <a:cubicBezTo>
                    <a:pt x="1155929" y="4433553"/>
                    <a:pt x="1088301" y="4423076"/>
                    <a:pt x="1021626" y="4407836"/>
                  </a:cubicBezTo>
                  <a:cubicBezTo>
                    <a:pt x="994004" y="4402121"/>
                    <a:pt x="954951" y="4395453"/>
                    <a:pt x="957808" y="4350686"/>
                  </a:cubicBezTo>
                  <a:cubicBezTo>
                    <a:pt x="960666" y="4304966"/>
                    <a:pt x="997814" y="4267818"/>
                    <a:pt x="1040676" y="4261151"/>
                  </a:cubicBezTo>
                  <a:cubicBezTo>
                    <a:pt x="1074966" y="4256388"/>
                    <a:pt x="1109256" y="4250673"/>
                    <a:pt x="1143546" y="4244958"/>
                  </a:cubicBezTo>
                  <a:cubicBezTo>
                    <a:pt x="1190219" y="4237338"/>
                    <a:pt x="1227366" y="4219241"/>
                    <a:pt x="1253084" y="4174473"/>
                  </a:cubicBezTo>
                  <a:cubicBezTo>
                    <a:pt x="1268323" y="4146851"/>
                    <a:pt x="1303566" y="4131611"/>
                    <a:pt x="1324521" y="4105893"/>
                  </a:cubicBezTo>
                  <a:cubicBezTo>
                    <a:pt x="1349286" y="4075413"/>
                    <a:pt x="1369289" y="4039218"/>
                    <a:pt x="1391196" y="4005881"/>
                  </a:cubicBezTo>
                  <a:cubicBezTo>
                    <a:pt x="1393101" y="4003023"/>
                    <a:pt x="1395959" y="3998261"/>
                    <a:pt x="1395006" y="3998261"/>
                  </a:cubicBezTo>
                  <a:cubicBezTo>
                    <a:pt x="1330236" y="3941111"/>
                    <a:pt x="1417866" y="3888723"/>
                    <a:pt x="1400721" y="3828716"/>
                  </a:cubicBezTo>
                  <a:cubicBezTo>
                    <a:pt x="1383576" y="3770613"/>
                    <a:pt x="1383576" y="3705843"/>
                    <a:pt x="1386434" y="3644883"/>
                  </a:cubicBezTo>
                  <a:cubicBezTo>
                    <a:pt x="1394053" y="3512486"/>
                    <a:pt x="1378814" y="3383898"/>
                    <a:pt x="1354048" y="3254358"/>
                  </a:cubicBezTo>
                  <a:cubicBezTo>
                    <a:pt x="1343571" y="3197208"/>
                    <a:pt x="1367384" y="3133391"/>
                    <a:pt x="1377861" y="3072431"/>
                  </a:cubicBezTo>
                  <a:cubicBezTo>
                    <a:pt x="1404531" y="2929556"/>
                    <a:pt x="1420723" y="2785728"/>
                    <a:pt x="1424534" y="2639996"/>
                  </a:cubicBezTo>
                  <a:cubicBezTo>
                    <a:pt x="1425486" y="2604753"/>
                    <a:pt x="1413103" y="2569511"/>
                    <a:pt x="1406436" y="2529506"/>
                  </a:cubicBezTo>
                  <a:cubicBezTo>
                    <a:pt x="1451203" y="2481881"/>
                    <a:pt x="1438821" y="2392346"/>
                    <a:pt x="1377861" y="2347578"/>
                  </a:cubicBezTo>
                  <a:cubicBezTo>
                    <a:pt x="1322616" y="2307573"/>
                    <a:pt x="1267371" y="2268521"/>
                    <a:pt x="1215936" y="2223753"/>
                  </a:cubicBezTo>
                  <a:cubicBezTo>
                    <a:pt x="1176884" y="2189463"/>
                    <a:pt x="1133069" y="2173271"/>
                    <a:pt x="1086396" y="2184701"/>
                  </a:cubicBezTo>
                  <a:cubicBezTo>
                    <a:pt x="1033056" y="2197083"/>
                    <a:pt x="1021626" y="2144696"/>
                    <a:pt x="986383" y="2132313"/>
                  </a:cubicBezTo>
                  <a:cubicBezTo>
                    <a:pt x="976858" y="2129456"/>
                    <a:pt x="967333" y="2117073"/>
                    <a:pt x="962571" y="2106596"/>
                  </a:cubicBezTo>
                  <a:cubicBezTo>
                    <a:pt x="954951" y="2091356"/>
                    <a:pt x="951141" y="2074211"/>
                    <a:pt x="943521" y="2053256"/>
                  </a:cubicBezTo>
                  <a:cubicBezTo>
                    <a:pt x="912089" y="2063733"/>
                    <a:pt x="887323" y="2058018"/>
                    <a:pt x="900658" y="2005631"/>
                  </a:cubicBezTo>
                  <a:cubicBezTo>
                    <a:pt x="902564" y="1997058"/>
                    <a:pt x="884466" y="1979913"/>
                    <a:pt x="872083" y="1971341"/>
                  </a:cubicBezTo>
                  <a:cubicBezTo>
                    <a:pt x="691108" y="1837038"/>
                    <a:pt x="508228" y="1703688"/>
                    <a:pt x="328206" y="1569386"/>
                  </a:cubicBezTo>
                  <a:cubicBezTo>
                    <a:pt x="231051" y="1496996"/>
                    <a:pt x="155803" y="1429368"/>
                    <a:pt x="57696" y="1357931"/>
                  </a:cubicBezTo>
                  <a:cubicBezTo>
                    <a:pt x="10071" y="1322688"/>
                    <a:pt x="-2312" y="1280778"/>
                    <a:pt x="13881" y="1227438"/>
                  </a:cubicBezTo>
                  <a:cubicBezTo>
                    <a:pt x="34836" y="1156953"/>
                    <a:pt x="55791" y="1085516"/>
                    <a:pt x="80556" y="1016936"/>
                  </a:cubicBezTo>
                  <a:cubicBezTo>
                    <a:pt x="88176" y="994076"/>
                    <a:pt x="110083" y="976931"/>
                    <a:pt x="122466" y="955023"/>
                  </a:cubicBezTo>
                  <a:cubicBezTo>
                    <a:pt x="140563" y="923591"/>
                    <a:pt x="156756" y="889301"/>
                    <a:pt x="173901" y="856916"/>
                  </a:cubicBezTo>
                  <a:cubicBezTo>
                    <a:pt x="192951" y="823578"/>
                    <a:pt x="213906" y="832151"/>
                    <a:pt x="238671" y="852153"/>
                  </a:cubicBezTo>
                  <a:cubicBezTo>
                    <a:pt x="326301" y="921686"/>
                    <a:pt x="394881" y="981693"/>
                    <a:pt x="484416" y="1050273"/>
                  </a:cubicBezTo>
                  <a:cubicBezTo>
                    <a:pt x="594906" y="1137903"/>
                    <a:pt x="709206" y="1222676"/>
                    <a:pt x="823506" y="1307448"/>
                  </a:cubicBezTo>
                  <a:cubicBezTo>
                    <a:pt x="840651" y="1320783"/>
                    <a:pt x="859701" y="1332213"/>
                    <a:pt x="878751" y="1341738"/>
                  </a:cubicBezTo>
                  <a:cubicBezTo>
                    <a:pt x="885418" y="1345548"/>
                    <a:pt x="895896" y="1343643"/>
                    <a:pt x="903516" y="1341738"/>
                  </a:cubicBezTo>
                  <a:cubicBezTo>
                    <a:pt x="922566" y="1337928"/>
                    <a:pt x="940664" y="1326498"/>
                    <a:pt x="958761" y="1327451"/>
                  </a:cubicBezTo>
                  <a:cubicBezTo>
                    <a:pt x="1080681" y="1334118"/>
                    <a:pt x="1201648" y="1343643"/>
                    <a:pt x="1323569" y="1350311"/>
                  </a:cubicBezTo>
                  <a:cubicBezTo>
                    <a:pt x="1336903" y="1351263"/>
                    <a:pt x="1351191" y="1338881"/>
                    <a:pt x="1364526" y="1333166"/>
                  </a:cubicBezTo>
                  <a:cubicBezTo>
                    <a:pt x="1410246" y="1314116"/>
                    <a:pt x="1450251" y="1278873"/>
                    <a:pt x="1507401" y="1305543"/>
                  </a:cubicBezTo>
                  <a:cubicBezTo>
                    <a:pt x="1524546" y="1314116"/>
                    <a:pt x="1555026" y="1305543"/>
                    <a:pt x="1575028" y="1295066"/>
                  </a:cubicBezTo>
                  <a:cubicBezTo>
                    <a:pt x="1588364" y="1288398"/>
                    <a:pt x="1595031" y="1265538"/>
                    <a:pt x="1603603" y="1249346"/>
                  </a:cubicBezTo>
                  <a:cubicBezTo>
                    <a:pt x="1612176" y="1234106"/>
                    <a:pt x="1622653" y="1219818"/>
                    <a:pt x="1627416" y="1203626"/>
                  </a:cubicBezTo>
                  <a:cubicBezTo>
                    <a:pt x="1634084" y="1180766"/>
                    <a:pt x="1635036" y="1156953"/>
                    <a:pt x="1640751" y="1134093"/>
                  </a:cubicBezTo>
                  <a:cubicBezTo>
                    <a:pt x="1645514" y="1115996"/>
                    <a:pt x="1652181" y="1095993"/>
                    <a:pt x="1663611" y="1080753"/>
                  </a:cubicBezTo>
                  <a:cubicBezTo>
                    <a:pt x="1681709" y="1054083"/>
                    <a:pt x="1710284" y="1033128"/>
                    <a:pt x="1724571" y="1004553"/>
                  </a:cubicBezTo>
                  <a:cubicBezTo>
                    <a:pt x="1760766" y="929306"/>
                    <a:pt x="1796961" y="855963"/>
                    <a:pt x="1882686" y="815006"/>
                  </a:cubicBezTo>
                  <a:cubicBezTo>
                    <a:pt x="1852206" y="771191"/>
                    <a:pt x="1833156" y="708326"/>
                    <a:pt x="1795056" y="694991"/>
                  </a:cubicBezTo>
                  <a:cubicBezTo>
                    <a:pt x="1712189" y="665463"/>
                    <a:pt x="1756003" y="608313"/>
                    <a:pt x="1750289" y="562593"/>
                  </a:cubicBezTo>
                  <a:cubicBezTo>
                    <a:pt x="1712189" y="567356"/>
                    <a:pt x="1676946" y="573071"/>
                    <a:pt x="1640751" y="574023"/>
                  </a:cubicBezTo>
                  <a:cubicBezTo>
                    <a:pt x="1626464" y="574023"/>
                    <a:pt x="1612176" y="559736"/>
                    <a:pt x="1596936" y="552116"/>
                  </a:cubicBezTo>
                  <a:cubicBezTo>
                    <a:pt x="1603603" y="540686"/>
                    <a:pt x="1608366" y="526398"/>
                    <a:pt x="1616939" y="517826"/>
                  </a:cubicBezTo>
                  <a:cubicBezTo>
                    <a:pt x="1657896" y="477821"/>
                    <a:pt x="1669326" y="434958"/>
                    <a:pt x="1655991" y="376856"/>
                  </a:cubicBezTo>
                  <a:cubicBezTo>
                    <a:pt x="1632178" y="269223"/>
                    <a:pt x="1644561" y="163496"/>
                    <a:pt x="1740764" y="93963"/>
                  </a:cubicBezTo>
                  <a:cubicBezTo>
                    <a:pt x="1794103" y="54911"/>
                    <a:pt x="1858873" y="24431"/>
                    <a:pt x="1922691" y="10143"/>
                  </a:cubicBezTo>
                  <a:cubicBezTo>
                    <a:pt x="2017941" y="-10812"/>
                    <a:pt x="2150339" y="81581"/>
                    <a:pt x="2188439" y="176831"/>
                  </a:cubicBezTo>
                  <a:cubicBezTo>
                    <a:pt x="2198916" y="202548"/>
                    <a:pt x="2219871" y="224456"/>
                    <a:pt x="2235111" y="248268"/>
                  </a:cubicBezTo>
                  <a:cubicBezTo>
                    <a:pt x="2238921" y="246363"/>
                    <a:pt x="2243684" y="245411"/>
                    <a:pt x="2247494" y="243506"/>
                  </a:cubicBezTo>
                  <a:cubicBezTo>
                    <a:pt x="2237969" y="265413"/>
                    <a:pt x="2228444" y="288273"/>
                    <a:pt x="2219871" y="305418"/>
                  </a:cubicBezTo>
                  <a:cubicBezTo>
                    <a:pt x="2232254" y="313991"/>
                    <a:pt x="2249399" y="318753"/>
                    <a:pt x="2249399" y="325421"/>
                  </a:cubicBezTo>
                  <a:cubicBezTo>
                    <a:pt x="2250351" y="340661"/>
                    <a:pt x="2249399" y="364473"/>
                    <a:pt x="2239874" y="371141"/>
                  </a:cubicBezTo>
                  <a:cubicBezTo>
                    <a:pt x="2212251" y="390191"/>
                    <a:pt x="2217014" y="407336"/>
                    <a:pt x="2223681" y="434958"/>
                  </a:cubicBezTo>
                  <a:cubicBezTo>
                    <a:pt x="2230349" y="462581"/>
                    <a:pt x="2222729" y="494013"/>
                    <a:pt x="2216061" y="522588"/>
                  </a:cubicBezTo>
                  <a:cubicBezTo>
                    <a:pt x="2208441" y="557831"/>
                    <a:pt x="2205584" y="583548"/>
                    <a:pt x="2250351" y="594026"/>
                  </a:cubicBezTo>
                  <a:cubicBezTo>
                    <a:pt x="2263686" y="596883"/>
                    <a:pt x="2275116" y="616886"/>
                    <a:pt x="2282736" y="631173"/>
                  </a:cubicBezTo>
                  <a:cubicBezTo>
                    <a:pt x="2301786" y="666416"/>
                    <a:pt x="2313216" y="706421"/>
                    <a:pt x="2335124" y="739758"/>
                  </a:cubicBezTo>
                  <a:cubicBezTo>
                    <a:pt x="2401799" y="845486"/>
                    <a:pt x="2458949" y="945498"/>
                    <a:pt x="2486571" y="1071228"/>
                  </a:cubicBezTo>
                  <a:cubicBezTo>
                    <a:pt x="2488476" y="1080753"/>
                    <a:pt x="2498001" y="1089326"/>
                    <a:pt x="2503716" y="1097898"/>
                  </a:cubicBezTo>
                  <a:cubicBezTo>
                    <a:pt x="2506574" y="1174098"/>
                    <a:pt x="2506574" y="1246488"/>
                    <a:pt x="2506574" y="1319831"/>
                  </a:cubicBezTo>
                  <a:close/>
                  <a:moveTo>
                    <a:pt x="1273086" y="1638918"/>
                  </a:moveTo>
                  <a:cubicBezTo>
                    <a:pt x="1260703" y="1678923"/>
                    <a:pt x="1240701" y="1713213"/>
                    <a:pt x="1242606" y="1746551"/>
                  </a:cubicBezTo>
                  <a:cubicBezTo>
                    <a:pt x="1247369" y="1804653"/>
                    <a:pt x="1264514" y="1862756"/>
                    <a:pt x="1279753" y="1919906"/>
                  </a:cubicBezTo>
                  <a:cubicBezTo>
                    <a:pt x="1282611" y="1929431"/>
                    <a:pt x="1301661" y="1944671"/>
                    <a:pt x="1308328" y="1942766"/>
                  </a:cubicBezTo>
                  <a:cubicBezTo>
                    <a:pt x="1365478" y="1924668"/>
                    <a:pt x="1420723" y="1903713"/>
                    <a:pt x="1478826" y="1882758"/>
                  </a:cubicBezTo>
                  <a:cubicBezTo>
                    <a:pt x="1432153" y="1777031"/>
                    <a:pt x="1483589" y="1684638"/>
                    <a:pt x="1497876" y="1593198"/>
                  </a:cubicBezTo>
                  <a:cubicBezTo>
                    <a:pt x="1474064" y="1579863"/>
                    <a:pt x="1451203" y="1573196"/>
                    <a:pt x="1435964" y="1557956"/>
                  </a:cubicBezTo>
                  <a:cubicBezTo>
                    <a:pt x="1372146" y="1493186"/>
                    <a:pt x="1285469" y="1505568"/>
                    <a:pt x="1208316" y="1484613"/>
                  </a:cubicBezTo>
                  <a:cubicBezTo>
                    <a:pt x="1193076" y="1480803"/>
                    <a:pt x="1176884" y="1476041"/>
                    <a:pt x="1161644" y="1471278"/>
                  </a:cubicBezTo>
                  <a:cubicBezTo>
                    <a:pt x="1133069" y="1461753"/>
                    <a:pt x="1103541" y="1450323"/>
                    <a:pt x="1078776" y="1483661"/>
                  </a:cubicBezTo>
                  <a:cubicBezTo>
                    <a:pt x="1146404" y="1537001"/>
                    <a:pt x="1211173" y="1588436"/>
                    <a:pt x="1273086" y="1638918"/>
                  </a:cubicBezTo>
                  <a:close/>
                  <a:moveTo>
                    <a:pt x="1464539" y="2075163"/>
                  </a:moveTo>
                  <a:cubicBezTo>
                    <a:pt x="1427391" y="2082783"/>
                    <a:pt x="1393101" y="2089451"/>
                    <a:pt x="1359764" y="2097071"/>
                  </a:cubicBezTo>
                  <a:cubicBezTo>
                    <a:pt x="1318806" y="2106596"/>
                    <a:pt x="1305471" y="2129456"/>
                    <a:pt x="1322616" y="2169461"/>
                  </a:cubicBezTo>
                  <a:cubicBezTo>
                    <a:pt x="1329284" y="2184701"/>
                    <a:pt x="1334998" y="2199941"/>
                    <a:pt x="1340714" y="2215181"/>
                  </a:cubicBezTo>
                  <a:cubicBezTo>
                    <a:pt x="1396911" y="2194226"/>
                    <a:pt x="1396911" y="2194226"/>
                    <a:pt x="1420723" y="2246613"/>
                  </a:cubicBezTo>
                  <a:cubicBezTo>
                    <a:pt x="1428344" y="2262806"/>
                    <a:pt x="1438821" y="2278046"/>
                    <a:pt x="1455014" y="2304716"/>
                  </a:cubicBezTo>
                  <a:cubicBezTo>
                    <a:pt x="1456919" y="2271378"/>
                    <a:pt x="1451203" y="2248518"/>
                    <a:pt x="1459776" y="2237088"/>
                  </a:cubicBezTo>
                  <a:cubicBezTo>
                    <a:pt x="1499781" y="2183748"/>
                    <a:pt x="1503591" y="2132313"/>
                    <a:pt x="1464539" y="207516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8D856CB-EA99-4516-6521-E67A8319ED52}"/>
                </a:ext>
              </a:extLst>
            </p:cNvPr>
            <p:cNvSpPr/>
            <p:nvPr/>
          </p:nvSpPr>
          <p:spPr>
            <a:xfrm flipH="1">
              <a:off x="700577" y="1399349"/>
              <a:ext cx="647458" cy="566880"/>
            </a:xfrm>
            <a:custGeom>
              <a:avLst/>
              <a:gdLst>
                <a:gd name="connsiteX0" fmla="*/ 325755 w 647458"/>
                <a:gd name="connsiteY0" fmla="*/ 3000 h 566880"/>
                <a:gd name="connsiteX1" fmla="*/ 143828 w 647458"/>
                <a:gd name="connsiteY1" fmla="*/ 86820 h 566880"/>
                <a:gd name="connsiteX2" fmla="*/ 59055 w 647458"/>
                <a:gd name="connsiteY2" fmla="*/ 369713 h 566880"/>
                <a:gd name="connsiteX3" fmla="*/ 20003 w 647458"/>
                <a:gd name="connsiteY3" fmla="*/ 510683 h 566880"/>
                <a:gd name="connsiteX4" fmla="*/ 0 w 647458"/>
                <a:gd name="connsiteY4" fmla="*/ 544973 h 566880"/>
                <a:gd name="connsiteX5" fmla="*/ 43815 w 647458"/>
                <a:gd name="connsiteY5" fmla="*/ 566880 h 566880"/>
                <a:gd name="connsiteX6" fmla="*/ 65495 w 647458"/>
                <a:gd name="connsiteY6" fmla="*/ 564618 h 566880"/>
                <a:gd name="connsiteX7" fmla="*/ 178721 w 647458"/>
                <a:gd name="connsiteY7" fmla="*/ 530129 h 566880"/>
                <a:gd name="connsiteX8" fmla="*/ 603774 w 647458"/>
                <a:gd name="connsiteY8" fmla="*/ 274215 h 566880"/>
                <a:gd name="connsiteX9" fmla="*/ 647458 w 647458"/>
                <a:gd name="connsiteY9" fmla="*/ 237555 h 566880"/>
                <a:gd name="connsiteX10" fmla="*/ 638175 w 647458"/>
                <a:gd name="connsiteY10" fmla="*/ 241125 h 566880"/>
                <a:gd name="connsiteX11" fmla="*/ 591503 w 647458"/>
                <a:gd name="connsiteY11" fmla="*/ 169688 h 566880"/>
                <a:gd name="connsiteX12" fmla="*/ 325755 w 647458"/>
                <a:gd name="connsiteY12" fmla="*/ 3000 h 56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458" h="566880">
                  <a:moveTo>
                    <a:pt x="325755" y="3000"/>
                  </a:moveTo>
                  <a:cubicBezTo>
                    <a:pt x="261937" y="17288"/>
                    <a:pt x="197167" y="47768"/>
                    <a:pt x="143828" y="86820"/>
                  </a:cubicBezTo>
                  <a:cubicBezTo>
                    <a:pt x="47625" y="156353"/>
                    <a:pt x="35242" y="262080"/>
                    <a:pt x="59055" y="369713"/>
                  </a:cubicBezTo>
                  <a:cubicBezTo>
                    <a:pt x="72390" y="427815"/>
                    <a:pt x="60960" y="470678"/>
                    <a:pt x="20003" y="510683"/>
                  </a:cubicBezTo>
                  <a:cubicBezTo>
                    <a:pt x="11430" y="519255"/>
                    <a:pt x="6667" y="533543"/>
                    <a:pt x="0" y="544973"/>
                  </a:cubicBezTo>
                  <a:cubicBezTo>
                    <a:pt x="15240" y="552593"/>
                    <a:pt x="29528" y="566880"/>
                    <a:pt x="43815" y="566880"/>
                  </a:cubicBezTo>
                  <a:lnTo>
                    <a:pt x="65495" y="564618"/>
                  </a:lnTo>
                  <a:lnTo>
                    <a:pt x="178721" y="530129"/>
                  </a:lnTo>
                  <a:cubicBezTo>
                    <a:pt x="449670" y="395635"/>
                    <a:pt x="455226" y="398414"/>
                    <a:pt x="603774" y="274215"/>
                  </a:cubicBezTo>
                  <a:lnTo>
                    <a:pt x="647458" y="237555"/>
                  </a:lnTo>
                  <a:lnTo>
                    <a:pt x="638175" y="241125"/>
                  </a:lnTo>
                  <a:cubicBezTo>
                    <a:pt x="622935" y="217313"/>
                    <a:pt x="601980" y="195405"/>
                    <a:pt x="591503" y="169688"/>
                  </a:cubicBezTo>
                  <a:cubicBezTo>
                    <a:pt x="553403" y="74438"/>
                    <a:pt x="421005" y="-17955"/>
                    <a:pt x="325755" y="300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B34E2E4-18DF-5F2A-EA20-B740B2FB9504}"/>
              </a:ext>
            </a:extLst>
          </p:cNvPr>
          <p:cNvSpPr/>
          <p:nvPr/>
        </p:nvSpPr>
        <p:spPr>
          <a:xfrm>
            <a:off x="0" y="2102748"/>
            <a:ext cx="12192000" cy="4753047"/>
          </a:xfrm>
          <a:custGeom>
            <a:avLst/>
            <a:gdLst>
              <a:gd name="connsiteX0" fmla="*/ 0 w 12192000"/>
              <a:gd name="connsiteY0" fmla="*/ 0 h 1895547"/>
              <a:gd name="connsiteX1" fmla="*/ 12192000 w 12192000"/>
              <a:gd name="connsiteY1" fmla="*/ 0 h 1895547"/>
              <a:gd name="connsiteX2" fmla="*/ 12192000 w 12192000"/>
              <a:gd name="connsiteY2" fmla="*/ 1895547 h 1895547"/>
              <a:gd name="connsiteX3" fmla="*/ 0 w 12192000"/>
              <a:gd name="connsiteY3" fmla="*/ 1895547 h 1895547"/>
              <a:gd name="connsiteX4" fmla="*/ 0 w 12192000"/>
              <a:gd name="connsiteY4" fmla="*/ 0 h 1895547"/>
              <a:gd name="connsiteX0" fmla="*/ 0 w 12192000"/>
              <a:gd name="connsiteY0" fmla="*/ 9453 h 1905000"/>
              <a:gd name="connsiteX1" fmla="*/ 4476750 w 12192000"/>
              <a:gd name="connsiteY1" fmla="*/ 0 h 1905000"/>
              <a:gd name="connsiteX2" fmla="*/ 12192000 w 12192000"/>
              <a:gd name="connsiteY2" fmla="*/ 9453 h 1905000"/>
              <a:gd name="connsiteX3" fmla="*/ 12192000 w 12192000"/>
              <a:gd name="connsiteY3" fmla="*/ 1905000 h 1905000"/>
              <a:gd name="connsiteX4" fmla="*/ 0 w 12192000"/>
              <a:gd name="connsiteY4" fmla="*/ 1905000 h 1905000"/>
              <a:gd name="connsiteX5" fmla="*/ 0 w 12192000"/>
              <a:gd name="connsiteY5" fmla="*/ 9453 h 1905000"/>
              <a:gd name="connsiteX0" fmla="*/ 0 w 12192000"/>
              <a:gd name="connsiteY0" fmla="*/ 9453 h 1905000"/>
              <a:gd name="connsiteX1" fmla="*/ 3086100 w 12192000"/>
              <a:gd name="connsiteY1" fmla="*/ 0 h 1905000"/>
              <a:gd name="connsiteX2" fmla="*/ 4476750 w 12192000"/>
              <a:gd name="connsiteY2" fmla="*/ 0 h 1905000"/>
              <a:gd name="connsiteX3" fmla="*/ 12192000 w 12192000"/>
              <a:gd name="connsiteY3" fmla="*/ 9453 h 1905000"/>
              <a:gd name="connsiteX4" fmla="*/ 12192000 w 12192000"/>
              <a:gd name="connsiteY4" fmla="*/ 1905000 h 1905000"/>
              <a:gd name="connsiteX5" fmla="*/ 0 w 12192000"/>
              <a:gd name="connsiteY5" fmla="*/ 1905000 h 1905000"/>
              <a:gd name="connsiteX6" fmla="*/ 0 w 12192000"/>
              <a:gd name="connsiteY6" fmla="*/ 9453 h 1905000"/>
              <a:gd name="connsiteX0" fmla="*/ 0 w 12192000"/>
              <a:gd name="connsiteY0" fmla="*/ 9453 h 1905000"/>
              <a:gd name="connsiteX1" fmla="*/ 3086100 w 12192000"/>
              <a:gd name="connsiteY1" fmla="*/ 0 h 1905000"/>
              <a:gd name="connsiteX2" fmla="*/ 4476750 w 12192000"/>
              <a:gd name="connsiteY2" fmla="*/ 0 h 1905000"/>
              <a:gd name="connsiteX3" fmla="*/ 12192000 w 12192000"/>
              <a:gd name="connsiteY3" fmla="*/ 9453 h 1905000"/>
              <a:gd name="connsiteX4" fmla="*/ 12192000 w 12192000"/>
              <a:gd name="connsiteY4" fmla="*/ 1905000 h 1905000"/>
              <a:gd name="connsiteX5" fmla="*/ 0 w 12192000"/>
              <a:gd name="connsiteY5" fmla="*/ 1905000 h 1905000"/>
              <a:gd name="connsiteX6" fmla="*/ 0 w 12192000"/>
              <a:gd name="connsiteY6" fmla="*/ 9453 h 1905000"/>
              <a:gd name="connsiteX0" fmla="*/ 0 w 12192000"/>
              <a:gd name="connsiteY0" fmla="*/ 609528 h 2505075"/>
              <a:gd name="connsiteX1" fmla="*/ 3086100 w 12192000"/>
              <a:gd name="connsiteY1" fmla="*/ 600075 h 2505075"/>
              <a:gd name="connsiteX2" fmla="*/ 4448175 w 12192000"/>
              <a:gd name="connsiteY2" fmla="*/ 0 h 2505075"/>
              <a:gd name="connsiteX3" fmla="*/ 12192000 w 12192000"/>
              <a:gd name="connsiteY3" fmla="*/ 609528 h 2505075"/>
              <a:gd name="connsiteX4" fmla="*/ 12192000 w 12192000"/>
              <a:gd name="connsiteY4" fmla="*/ 2505075 h 2505075"/>
              <a:gd name="connsiteX5" fmla="*/ 0 w 12192000"/>
              <a:gd name="connsiteY5" fmla="*/ 2505075 h 2505075"/>
              <a:gd name="connsiteX6" fmla="*/ 0 w 12192000"/>
              <a:gd name="connsiteY6" fmla="*/ 609528 h 2505075"/>
              <a:gd name="connsiteX0" fmla="*/ 0 w 12192000"/>
              <a:gd name="connsiteY0" fmla="*/ 609528 h 2505075"/>
              <a:gd name="connsiteX1" fmla="*/ 3086100 w 12192000"/>
              <a:gd name="connsiteY1" fmla="*/ 600075 h 2505075"/>
              <a:gd name="connsiteX2" fmla="*/ 4448175 w 12192000"/>
              <a:gd name="connsiteY2" fmla="*/ 0 h 2505075"/>
              <a:gd name="connsiteX3" fmla="*/ 6905625 w 12192000"/>
              <a:gd name="connsiteY3" fmla="*/ 180976 h 2505075"/>
              <a:gd name="connsiteX4" fmla="*/ 12192000 w 12192000"/>
              <a:gd name="connsiteY4" fmla="*/ 609528 h 2505075"/>
              <a:gd name="connsiteX5" fmla="*/ 12192000 w 12192000"/>
              <a:gd name="connsiteY5" fmla="*/ 2505075 h 2505075"/>
              <a:gd name="connsiteX6" fmla="*/ 0 w 12192000"/>
              <a:gd name="connsiteY6" fmla="*/ 2505075 h 2505075"/>
              <a:gd name="connsiteX7" fmla="*/ 0 w 12192000"/>
              <a:gd name="connsiteY7" fmla="*/ 609528 h 2505075"/>
              <a:gd name="connsiteX0" fmla="*/ 0 w 12192000"/>
              <a:gd name="connsiteY0" fmla="*/ 609528 h 2505075"/>
              <a:gd name="connsiteX1" fmla="*/ 3086100 w 12192000"/>
              <a:gd name="connsiteY1" fmla="*/ 600075 h 2505075"/>
              <a:gd name="connsiteX2" fmla="*/ 4448175 w 12192000"/>
              <a:gd name="connsiteY2" fmla="*/ 0 h 2505075"/>
              <a:gd name="connsiteX3" fmla="*/ 6905625 w 12192000"/>
              <a:gd name="connsiteY3" fmla="*/ 180976 h 2505075"/>
              <a:gd name="connsiteX4" fmla="*/ 8791575 w 12192000"/>
              <a:gd name="connsiteY4" fmla="*/ 342901 h 2505075"/>
              <a:gd name="connsiteX5" fmla="*/ 12192000 w 12192000"/>
              <a:gd name="connsiteY5" fmla="*/ 609528 h 2505075"/>
              <a:gd name="connsiteX6" fmla="*/ 12192000 w 12192000"/>
              <a:gd name="connsiteY6" fmla="*/ 2505075 h 2505075"/>
              <a:gd name="connsiteX7" fmla="*/ 0 w 12192000"/>
              <a:gd name="connsiteY7" fmla="*/ 2505075 h 2505075"/>
              <a:gd name="connsiteX8" fmla="*/ 0 w 12192000"/>
              <a:gd name="connsiteY8" fmla="*/ 609528 h 2505075"/>
              <a:gd name="connsiteX0" fmla="*/ 0 w 12192000"/>
              <a:gd name="connsiteY0" fmla="*/ 609528 h 2505075"/>
              <a:gd name="connsiteX1" fmla="*/ 3086100 w 12192000"/>
              <a:gd name="connsiteY1" fmla="*/ 600075 h 2505075"/>
              <a:gd name="connsiteX2" fmla="*/ 4448175 w 12192000"/>
              <a:gd name="connsiteY2" fmla="*/ 0 h 2505075"/>
              <a:gd name="connsiteX3" fmla="*/ 6905625 w 12192000"/>
              <a:gd name="connsiteY3" fmla="*/ 180976 h 2505075"/>
              <a:gd name="connsiteX4" fmla="*/ 8791575 w 12192000"/>
              <a:gd name="connsiteY4" fmla="*/ 342901 h 2505075"/>
              <a:gd name="connsiteX5" fmla="*/ 10296525 w 12192000"/>
              <a:gd name="connsiteY5" fmla="*/ 447676 h 2505075"/>
              <a:gd name="connsiteX6" fmla="*/ 12192000 w 12192000"/>
              <a:gd name="connsiteY6" fmla="*/ 609528 h 2505075"/>
              <a:gd name="connsiteX7" fmla="*/ 12192000 w 12192000"/>
              <a:gd name="connsiteY7" fmla="*/ 2505075 h 2505075"/>
              <a:gd name="connsiteX8" fmla="*/ 0 w 12192000"/>
              <a:gd name="connsiteY8" fmla="*/ 2505075 h 2505075"/>
              <a:gd name="connsiteX9" fmla="*/ 0 w 12192000"/>
              <a:gd name="connsiteY9" fmla="*/ 609528 h 2505075"/>
              <a:gd name="connsiteX0" fmla="*/ 0 w 12192000"/>
              <a:gd name="connsiteY0" fmla="*/ 609528 h 2505075"/>
              <a:gd name="connsiteX1" fmla="*/ 3086100 w 12192000"/>
              <a:gd name="connsiteY1" fmla="*/ 600075 h 2505075"/>
              <a:gd name="connsiteX2" fmla="*/ 4448175 w 12192000"/>
              <a:gd name="connsiteY2" fmla="*/ 0 h 2505075"/>
              <a:gd name="connsiteX3" fmla="*/ 6410325 w 12192000"/>
              <a:gd name="connsiteY3" fmla="*/ 257176 h 2505075"/>
              <a:gd name="connsiteX4" fmla="*/ 8791575 w 12192000"/>
              <a:gd name="connsiteY4" fmla="*/ 342901 h 2505075"/>
              <a:gd name="connsiteX5" fmla="*/ 10296525 w 12192000"/>
              <a:gd name="connsiteY5" fmla="*/ 447676 h 2505075"/>
              <a:gd name="connsiteX6" fmla="*/ 12192000 w 12192000"/>
              <a:gd name="connsiteY6" fmla="*/ 609528 h 2505075"/>
              <a:gd name="connsiteX7" fmla="*/ 12192000 w 12192000"/>
              <a:gd name="connsiteY7" fmla="*/ 2505075 h 2505075"/>
              <a:gd name="connsiteX8" fmla="*/ 0 w 12192000"/>
              <a:gd name="connsiteY8" fmla="*/ 2505075 h 2505075"/>
              <a:gd name="connsiteX9" fmla="*/ 0 w 12192000"/>
              <a:gd name="connsiteY9" fmla="*/ 609528 h 2505075"/>
              <a:gd name="connsiteX0" fmla="*/ 0 w 12192000"/>
              <a:gd name="connsiteY0" fmla="*/ 2028752 h 3924299"/>
              <a:gd name="connsiteX1" fmla="*/ 3086100 w 12192000"/>
              <a:gd name="connsiteY1" fmla="*/ 2019299 h 3924299"/>
              <a:gd name="connsiteX2" fmla="*/ 4448175 w 12192000"/>
              <a:gd name="connsiteY2" fmla="*/ 1419224 h 3924299"/>
              <a:gd name="connsiteX3" fmla="*/ 6410325 w 12192000"/>
              <a:gd name="connsiteY3" fmla="*/ 1676400 h 3924299"/>
              <a:gd name="connsiteX4" fmla="*/ 8181975 w 12192000"/>
              <a:gd name="connsiteY4" fmla="*/ 0 h 3924299"/>
              <a:gd name="connsiteX5" fmla="*/ 10296525 w 12192000"/>
              <a:gd name="connsiteY5" fmla="*/ 1866900 h 3924299"/>
              <a:gd name="connsiteX6" fmla="*/ 12192000 w 12192000"/>
              <a:gd name="connsiteY6" fmla="*/ 2028752 h 3924299"/>
              <a:gd name="connsiteX7" fmla="*/ 12192000 w 12192000"/>
              <a:gd name="connsiteY7" fmla="*/ 3924299 h 3924299"/>
              <a:gd name="connsiteX8" fmla="*/ 0 w 12192000"/>
              <a:gd name="connsiteY8" fmla="*/ 3924299 h 3924299"/>
              <a:gd name="connsiteX9" fmla="*/ 0 w 12192000"/>
              <a:gd name="connsiteY9" fmla="*/ 2028752 h 3924299"/>
              <a:gd name="connsiteX0" fmla="*/ 0 w 12192000"/>
              <a:gd name="connsiteY0" fmla="*/ 2028752 h 3924299"/>
              <a:gd name="connsiteX1" fmla="*/ 3086100 w 12192000"/>
              <a:gd name="connsiteY1" fmla="*/ 2019299 h 3924299"/>
              <a:gd name="connsiteX2" fmla="*/ 4448175 w 12192000"/>
              <a:gd name="connsiteY2" fmla="*/ 1419224 h 3924299"/>
              <a:gd name="connsiteX3" fmla="*/ 6410325 w 12192000"/>
              <a:gd name="connsiteY3" fmla="*/ 1676400 h 3924299"/>
              <a:gd name="connsiteX4" fmla="*/ 8181975 w 12192000"/>
              <a:gd name="connsiteY4" fmla="*/ 0 h 3924299"/>
              <a:gd name="connsiteX5" fmla="*/ 9648825 w 12192000"/>
              <a:gd name="connsiteY5" fmla="*/ 790575 h 3924299"/>
              <a:gd name="connsiteX6" fmla="*/ 12192000 w 12192000"/>
              <a:gd name="connsiteY6" fmla="*/ 2028752 h 3924299"/>
              <a:gd name="connsiteX7" fmla="*/ 12192000 w 12192000"/>
              <a:gd name="connsiteY7" fmla="*/ 3924299 h 3924299"/>
              <a:gd name="connsiteX8" fmla="*/ 0 w 12192000"/>
              <a:gd name="connsiteY8" fmla="*/ 3924299 h 3924299"/>
              <a:gd name="connsiteX9" fmla="*/ 0 w 12192000"/>
              <a:gd name="connsiteY9" fmla="*/ 2028752 h 3924299"/>
              <a:gd name="connsiteX0" fmla="*/ 0 w 12192000"/>
              <a:gd name="connsiteY0" fmla="*/ 2857500 h 4753047"/>
              <a:gd name="connsiteX1" fmla="*/ 3086100 w 12192000"/>
              <a:gd name="connsiteY1" fmla="*/ 2848047 h 4753047"/>
              <a:gd name="connsiteX2" fmla="*/ 4448175 w 12192000"/>
              <a:gd name="connsiteY2" fmla="*/ 2247972 h 4753047"/>
              <a:gd name="connsiteX3" fmla="*/ 6410325 w 12192000"/>
              <a:gd name="connsiteY3" fmla="*/ 2505148 h 4753047"/>
              <a:gd name="connsiteX4" fmla="*/ 8181975 w 12192000"/>
              <a:gd name="connsiteY4" fmla="*/ 828748 h 4753047"/>
              <a:gd name="connsiteX5" fmla="*/ 9648825 w 12192000"/>
              <a:gd name="connsiteY5" fmla="*/ 1619323 h 4753047"/>
              <a:gd name="connsiteX6" fmla="*/ 12192000 w 12192000"/>
              <a:gd name="connsiteY6" fmla="*/ 0 h 4753047"/>
              <a:gd name="connsiteX7" fmla="*/ 12192000 w 12192000"/>
              <a:gd name="connsiteY7" fmla="*/ 4753047 h 4753047"/>
              <a:gd name="connsiteX8" fmla="*/ 0 w 12192000"/>
              <a:gd name="connsiteY8" fmla="*/ 4753047 h 4753047"/>
              <a:gd name="connsiteX9" fmla="*/ 0 w 12192000"/>
              <a:gd name="connsiteY9" fmla="*/ 2857500 h 4753047"/>
              <a:gd name="connsiteX0" fmla="*/ 0 w 12192000"/>
              <a:gd name="connsiteY0" fmla="*/ 2857500 h 4753047"/>
              <a:gd name="connsiteX1" fmla="*/ 3086100 w 12192000"/>
              <a:gd name="connsiteY1" fmla="*/ 2848047 h 4753047"/>
              <a:gd name="connsiteX2" fmla="*/ 4448175 w 12192000"/>
              <a:gd name="connsiteY2" fmla="*/ 2247972 h 4753047"/>
              <a:gd name="connsiteX3" fmla="*/ 6410325 w 12192000"/>
              <a:gd name="connsiteY3" fmla="*/ 2505148 h 4753047"/>
              <a:gd name="connsiteX4" fmla="*/ 8181975 w 12192000"/>
              <a:gd name="connsiteY4" fmla="*/ 828748 h 4753047"/>
              <a:gd name="connsiteX5" fmla="*/ 9648825 w 12192000"/>
              <a:gd name="connsiteY5" fmla="*/ 1619323 h 4753047"/>
              <a:gd name="connsiteX6" fmla="*/ 12192000 w 12192000"/>
              <a:gd name="connsiteY6" fmla="*/ 0 h 4753047"/>
              <a:gd name="connsiteX7" fmla="*/ 12192000 w 12192000"/>
              <a:gd name="connsiteY7" fmla="*/ 4753047 h 4753047"/>
              <a:gd name="connsiteX8" fmla="*/ 0 w 12192000"/>
              <a:gd name="connsiteY8" fmla="*/ 4753047 h 4753047"/>
              <a:gd name="connsiteX9" fmla="*/ 0 w 12192000"/>
              <a:gd name="connsiteY9" fmla="*/ 2857500 h 4753047"/>
              <a:gd name="connsiteX0" fmla="*/ 0 w 12192000"/>
              <a:gd name="connsiteY0" fmla="*/ 2857500 h 4753047"/>
              <a:gd name="connsiteX1" fmla="*/ 3086100 w 12192000"/>
              <a:gd name="connsiteY1" fmla="*/ 2848047 h 4753047"/>
              <a:gd name="connsiteX2" fmla="*/ 4448175 w 12192000"/>
              <a:gd name="connsiteY2" fmla="*/ 2247972 h 4753047"/>
              <a:gd name="connsiteX3" fmla="*/ 6410325 w 12192000"/>
              <a:gd name="connsiteY3" fmla="*/ 2505148 h 4753047"/>
              <a:gd name="connsiteX4" fmla="*/ 8220075 w 12192000"/>
              <a:gd name="connsiteY4" fmla="*/ 800173 h 4753047"/>
              <a:gd name="connsiteX5" fmla="*/ 9648825 w 12192000"/>
              <a:gd name="connsiteY5" fmla="*/ 1619323 h 4753047"/>
              <a:gd name="connsiteX6" fmla="*/ 12192000 w 12192000"/>
              <a:gd name="connsiteY6" fmla="*/ 0 h 4753047"/>
              <a:gd name="connsiteX7" fmla="*/ 12192000 w 12192000"/>
              <a:gd name="connsiteY7" fmla="*/ 4753047 h 4753047"/>
              <a:gd name="connsiteX8" fmla="*/ 0 w 12192000"/>
              <a:gd name="connsiteY8" fmla="*/ 4753047 h 4753047"/>
              <a:gd name="connsiteX9" fmla="*/ 0 w 12192000"/>
              <a:gd name="connsiteY9" fmla="*/ 2857500 h 4753047"/>
              <a:gd name="connsiteX0" fmla="*/ 0 w 12192000"/>
              <a:gd name="connsiteY0" fmla="*/ 2857500 h 4753047"/>
              <a:gd name="connsiteX1" fmla="*/ 3057525 w 12192000"/>
              <a:gd name="connsiteY1" fmla="*/ 2867097 h 4753047"/>
              <a:gd name="connsiteX2" fmla="*/ 4448175 w 12192000"/>
              <a:gd name="connsiteY2" fmla="*/ 2247972 h 4753047"/>
              <a:gd name="connsiteX3" fmla="*/ 6410325 w 12192000"/>
              <a:gd name="connsiteY3" fmla="*/ 2505148 h 4753047"/>
              <a:gd name="connsiteX4" fmla="*/ 8220075 w 12192000"/>
              <a:gd name="connsiteY4" fmla="*/ 800173 h 4753047"/>
              <a:gd name="connsiteX5" fmla="*/ 9648825 w 12192000"/>
              <a:gd name="connsiteY5" fmla="*/ 1619323 h 4753047"/>
              <a:gd name="connsiteX6" fmla="*/ 12192000 w 12192000"/>
              <a:gd name="connsiteY6" fmla="*/ 0 h 4753047"/>
              <a:gd name="connsiteX7" fmla="*/ 12192000 w 12192000"/>
              <a:gd name="connsiteY7" fmla="*/ 4753047 h 4753047"/>
              <a:gd name="connsiteX8" fmla="*/ 0 w 12192000"/>
              <a:gd name="connsiteY8" fmla="*/ 4753047 h 4753047"/>
              <a:gd name="connsiteX9" fmla="*/ 0 w 12192000"/>
              <a:gd name="connsiteY9" fmla="*/ 2857500 h 4753047"/>
              <a:gd name="connsiteX0" fmla="*/ 0 w 12192000"/>
              <a:gd name="connsiteY0" fmla="*/ 2857500 h 4753047"/>
              <a:gd name="connsiteX1" fmla="*/ 3057525 w 12192000"/>
              <a:gd name="connsiteY1" fmla="*/ 2867097 h 4753047"/>
              <a:gd name="connsiteX2" fmla="*/ 4448175 w 12192000"/>
              <a:gd name="connsiteY2" fmla="*/ 2247972 h 4753047"/>
              <a:gd name="connsiteX3" fmla="*/ 6410325 w 12192000"/>
              <a:gd name="connsiteY3" fmla="*/ 2505148 h 4753047"/>
              <a:gd name="connsiteX4" fmla="*/ 8220075 w 12192000"/>
              <a:gd name="connsiteY4" fmla="*/ 800173 h 4753047"/>
              <a:gd name="connsiteX5" fmla="*/ 9612611 w 12192000"/>
              <a:gd name="connsiteY5" fmla="*/ 1619323 h 4753047"/>
              <a:gd name="connsiteX6" fmla="*/ 12192000 w 12192000"/>
              <a:gd name="connsiteY6" fmla="*/ 0 h 4753047"/>
              <a:gd name="connsiteX7" fmla="*/ 12192000 w 12192000"/>
              <a:gd name="connsiteY7" fmla="*/ 4753047 h 4753047"/>
              <a:gd name="connsiteX8" fmla="*/ 0 w 12192000"/>
              <a:gd name="connsiteY8" fmla="*/ 4753047 h 4753047"/>
              <a:gd name="connsiteX9" fmla="*/ 0 w 12192000"/>
              <a:gd name="connsiteY9" fmla="*/ 2857500 h 475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753047">
                <a:moveTo>
                  <a:pt x="0" y="2857500"/>
                </a:moveTo>
                <a:lnTo>
                  <a:pt x="3057525" y="2867097"/>
                </a:lnTo>
                <a:lnTo>
                  <a:pt x="4448175" y="2247972"/>
                </a:lnTo>
                <a:lnTo>
                  <a:pt x="6410325" y="2505148"/>
                </a:lnTo>
                <a:lnTo>
                  <a:pt x="8220075" y="800173"/>
                </a:lnTo>
                <a:lnTo>
                  <a:pt x="9612611" y="1619323"/>
                </a:lnTo>
                <a:lnTo>
                  <a:pt x="12192000" y="0"/>
                </a:lnTo>
                <a:lnTo>
                  <a:pt x="12192000" y="4753047"/>
                </a:lnTo>
                <a:lnTo>
                  <a:pt x="0" y="4753047"/>
                </a:lnTo>
                <a:lnTo>
                  <a:pt x="0" y="28575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5D16AC-7A46-6AF9-928B-9C3D84FF6F17}"/>
              </a:ext>
            </a:extLst>
          </p:cNvPr>
          <p:cNvSpPr txBox="1"/>
          <p:nvPr/>
        </p:nvSpPr>
        <p:spPr>
          <a:xfrm>
            <a:off x="270276" y="169426"/>
            <a:ext cx="7980356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u-HU" altLang="ko-KR" sz="4400" dirty="0">
                <a:solidFill>
                  <a:schemeClr val="accent1"/>
                </a:solidFill>
                <a:cs typeface="Arial" pitchFamily="34" charset="0"/>
              </a:rPr>
              <a:t>Irányított sajtolás, csőroppantás alkalmazása</a:t>
            </a:r>
            <a:endParaRPr lang="ko-KR" altLang="en-US" sz="44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7FD821-21A7-E145-E3EF-D15BE9C508EE}"/>
              </a:ext>
            </a:extLst>
          </p:cNvPr>
          <p:cNvSpPr txBox="1"/>
          <p:nvPr/>
        </p:nvSpPr>
        <p:spPr>
          <a:xfrm>
            <a:off x="303957" y="1663219"/>
            <a:ext cx="66763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600" b="1" dirty="0">
                <a:cs typeface="Arial" pitchFamily="34" charset="0"/>
              </a:rPr>
              <a:t>Nagykanizsa Platán sor és Teleki utcai ivóvíz közhálózat felújítása (D315 KPE vezeték építési munkái 871,33fm hosszban a régi NA300 acél víztorony töltő vezeték mellett/helyén a Teleki utca Északi oldalán)</a:t>
            </a:r>
            <a:endParaRPr lang="en-US" altLang="ko-KR" sz="1600" b="1" dirty="0">
              <a:cs typeface="Arial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7FEF25-CB49-79BE-059E-5872770001E0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0" y="4965682"/>
            <a:ext cx="3001168" cy="0"/>
          </a:xfrm>
          <a:prstGeom prst="line">
            <a:avLst/>
          </a:prstGeom>
          <a:ln w="38100">
            <a:solidFill>
              <a:srgbClr val="375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8A08EB-98CF-A779-6974-D9ACAACC02C8}"/>
              </a:ext>
            </a:extLst>
          </p:cNvPr>
          <p:cNvCxnSpPr>
            <a:cxnSpLocks/>
            <a:endCxn id="15" idx="3"/>
          </p:cNvCxnSpPr>
          <p:nvPr/>
        </p:nvCxnSpPr>
        <p:spPr>
          <a:xfrm flipV="1">
            <a:off x="3164910" y="4409152"/>
            <a:ext cx="1217015" cy="511227"/>
          </a:xfrm>
          <a:prstGeom prst="line">
            <a:avLst/>
          </a:prstGeom>
          <a:ln w="38100">
            <a:solidFill>
              <a:srgbClr val="375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5D699B-0A6B-E57A-376B-6DAE4D9A978F}"/>
              </a:ext>
            </a:extLst>
          </p:cNvPr>
          <p:cNvCxnSpPr>
            <a:cxnSpLocks/>
            <a:endCxn id="16" idx="5"/>
          </p:cNvCxnSpPr>
          <p:nvPr/>
        </p:nvCxnSpPr>
        <p:spPr>
          <a:xfrm>
            <a:off x="4439818" y="4357819"/>
            <a:ext cx="2023929" cy="281719"/>
          </a:xfrm>
          <a:prstGeom prst="line">
            <a:avLst/>
          </a:prstGeom>
          <a:ln w="38100">
            <a:solidFill>
              <a:srgbClr val="375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B8509C-E7FB-DE5F-6FEC-690F72C55882}"/>
              </a:ext>
            </a:extLst>
          </p:cNvPr>
          <p:cNvCxnSpPr>
            <a:cxnSpLocks/>
            <a:stCxn id="16" idx="6"/>
            <a:endCxn id="17" idx="3"/>
          </p:cNvCxnSpPr>
          <p:nvPr/>
        </p:nvCxnSpPr>
        <p:spPr>
          <a:xfrm flipV="1">
            <a:off x="6487726" y="2990957"/>
            <a:ext cx="1623143" cy="1590689"/>
          </a:xfrm>
          <a:prstGeom prst="line">
            <a:avLst/>
          </a:prstGeom>
          <a:ln w="38100">
            <a:solidFill>
              <a:srgbClr val="375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B17656-2D07-19C8-D331-4173CFFB3E73}"/>
              </a:ext>
            </a:extLst>
          </p:cNvPr>
          <p:cNvCxnSpPr>
            <a:cxnSpLocks/>
            <a:stCxn id="17" idx="6"/>
            <a:endCxn id="4" idx="5"/>
          </p:cNvCxnSpPr>
          <p:nvPr/>
        </p:nvCxnSpPr>
        <p:spPr>
          <a:xfrm>
            <a:off x="8250632" y="2933065"/>
            <a:ext cx="1361979" cy="789006"/>
          </a:xfrm>
          <a:prstGeom prst="line">
            <a:avLst/>
          </a:prstGeom>
          <a:ln w="38100">
            <a:solidFill>
              <a:srgbClr val="375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2B69B7-E313-A564-8794-A87DC71B9A7D}"/>
              </a:ext>
            </a:extLst>
          </p:cNvPr>
          <p:cNvCxnSpPr>
            <a:cxnSpLocks/>
            <a:stCxn id="18" idx="7"/>
          </p:cNvCxnSpPr>
          <p:nvPr/>
        </p:nvCxnSpPr>
        <p:spPr>
          <a:xfrm flipV="1">
            <a:off x="9685290" y="2074287"/>
            <a:ext cx="2506712" cy="1592823"/>
          </a:xfrm>
          <a:prstGeom prst="line">
            <a:avLst/>
          </a:prstGeom>
          <a:ln w="38100">
            <a:solidFill>
              <a:srgbClr val="375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0928CC74-3649-7F3A-45CC-D2D3C409168E}"/>
              </a:ext>
            </a:extLst>
          </p:cNvPr>
          <p:cNvSpPr/>
          <p:nvPr/>
        </p:nvSpPr>
        <p:spPr>
          <a:xfrm>
            <a:off x="3001168" y="4883811"/>
            <a:ext cx="163742" cy="16374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EF4C1DA-2057-9F7C-0D7C-43224FF36EBE}"/>
              </a:ext>
            </a:extLst>
          </p:cNvPr>
          <p:cNvSpPr/>
          <p:nvPr/>
        </p:nvSpPr>
        <p:spPr>
          <a:xfrm>
            <a:off x="4357946" y="4269389"/>
            <a:ext cx="163742" cy="16374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53538E-F54E-CD68-F272-9A508852C8E6}"/>
              </a:ext>
            </a:extLst>
          </p:cNvPr>
          <p:cNvSpPr/>
          <p:nvPr/>
        </p:nvSpPr>
        <p:spPr>
          <a:xfrm>
            <a:off x="6323984" y="4499775"/>
            <a:ext cx="163742" cy="16374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1A62E5-E704-AF23-1DF0-2BFB3D1522BC}"/>
              </a:ext>
            </a:extLst>
          </p:cNvPr>
          <p:cNvSpPr/>
          <p:nvPr/>
        </p:nvSpPr>
        <p:spPr>
          <a:xfrm>
            <a:off x="8086890" y="2851194"/>
            <a:ext cx="163742" cy="163742"/>
          </a:xfrm>
          <a:prstGeom prst="ellipse">
            <a:avLst/>
          </a:prstGeom>
          <a:solidFill>
            <a:schemeClr val="bg1"/>
          </a:solidFill>
          <a:ln w="50800">
            <a:solidFill>
              <a:srgbClr val="375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23ED25-C8C4-C948-F171-7DCB58EDAC5C}"/>
              </a:ext>
            </a:extLst>
          </p:cNvPr>
          <p:cNvSpPr/>
          <p:nvPr/>
        </p:nvSpPr>
        <p:spPr>
          <a:xfrm>
            <a:off x="9545526" y="3643130"/>
            <a:ext cx="163742" cy="163742"/>
          </a:xfrm>
          <a:prstGeom prst="ellipse">
            <a:avLst/>
          </a:prstGeom>
          <a:solidFill>
            <a:schemeClr val="bg1"/>
          </a:solidFill>
          <a:ln w="50800">
            <a:solidFill>
              <a:srgbClr val="375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2220C5-DA51-2D03-EF21-B08AE4D65CA1}"/>
              </a:ext>
            </a:extLst>
          </p:cNvPr>
          <p:cNvSpPr txBox="1"/>
          <p:nvPr/>
        </p:nvSpPr>
        <p:spPr>
          <a:xfrm>
            <a:off x="3923196" y="3261616"/>
            <a:ext cx="7129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02</a:t>
            </a:r>
            <a:endParaRPr lang="ko-KR" altLang="en-US" sz="32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62EBBD-6797-839E-4C6A-2EE2450E1DFA}"/>
              </a:ext>
            </a:extLst>
          </p:cNvPr>
          <p:cNvSpPr txBox="1"/>
          <p:nvPr/>
        </p:nvSpPr>
        <p:spPr>
          <a:xfrm>
            <a:off x="6031113" y="4905200"/>
            <a:ext cx="74450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2D2BF3-CEC1-E47B-8CA8-44EC5579FFAB}"/>
              </a:ext>
            </a:extLst>
          </p:cNvPr>
          <p:cNvSpPr txBox="1"/>
          <p:nvPr/>
        </p:nvSpPr>
        <p:spPr>
          <a:xfrm>
            <a:off x="7016646" y="1817893"/>
            <a:ext cx="74450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04</a:t>
            </a:r>
            <a:endParaRPr lang="ko-KR" altLang="en-US" sz="32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DB4386-7AA9-D80F-C509-3F190102A6FD}"/>
              </a:ext>
            </a:extLst>
          </p:cNvPr>
          <p:cNvGrpSpPr/>
          <p:nvPr/>
        </p:nvGrpSpPr>
        <p:grpSpPr>
          <a:xfrm>
            <a:off x="4765541" y="2720017"/>
            <a:ext cx="2660917" cy="1676371"/>
            <a:chOff x="993670" y="3632214"/>
            <a:chExt cx="3056920" cy="1104258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838A6E-5A55-5A2A-1E4E-2D094A8378CF}"/>
                </a:ext>
              </a:extLst>
            </p:cNvPr>
            <p:cNvSpPr txBox="1"/>
            <p:nvPr/>
          </p:nvSpPr>
          <p:spPr>
            <a:xfrm>
              <a:off x="993671" y="3632214"/>
              <a:ext cx="305691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Elhelyezés, munkaárok elérhetősége, organizáció, forgalomkorlátozás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06A2635-1A54-0928-9563-E89932E52C12}"/>
                </a:ext>
              </a:extLst>
            </p:cNvPr>
            <p:cNvSpPr txBox="1"/>
            <p:nvPr/>
          </p:nvSpPr>
          <p:spPr>
            <a:xfrm>
              <a:off x="993670" y="4067435"/>
              <a:ext cx="2618810" cy="6690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Szabályozási szélesség és telekadottságok, tulajdonviszonyok lehetővé teszik a nyomvonal korrekciót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C7F266-B84C-3605-6734-C18766455BA1}"/>
              </a:ext>
            </a:extLst>
          </p:cNvPr>
          <p:cNvGrpSpPr/>
          <p:nvPr/>
        </p:nvGrpSpPr>
        <p:grpSpPr>
          <a:xfrm>
            <a:off x="6931642" y="4404919"/>
            <a:ext cx="1745571" cy="1655187"/>
            <a:chOff x="977736" y="3632214"/>
            <a:chExt cx="2005350" cy="114972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784BBFA-F9E6-F46D-9E84-A640D680226F}"/>
                </a:ext>
              </a:extLst>
            </p:cNvPr>
            <p:cNvSpPr txBox="1"/>
            <p:nvPr/>
          </p:nvSpPr>
          <p:spPr>
            <a:xfrm>
              <a:off x="993672" y="3632214"/>
              <a:ext cx="1989414" cy="51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u-HU" altLang="ko-KR" sz="1400" b="1" dirty="0">
                  <a:solidFill>
                    <a:schemeClr val="bg1"/>
                  </a:solidFill>
                  <a:cs typeface="Arial" pitchFamily="34" charset="0"/>
                </a:rPr>
                <a:t>Környező közművek, talajvíz viszonyok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FD4BAD2-ED0F-7638-1706-FDEC27354788}"/>
                </a:ext>
              </a:extLst>
            </p:cNvPr>
            <p:cNvSpPr txBox="1"/>
            <p:nvPr/>
          </p:nvSpPr>
          <p:spPr>
            <a:xfrm>
              <a:off x="977736" y="4076439"/>
              <a:ext cx="1989414" cy="70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200" dirty="0">
                  <a:solidFill>
                    <a:schemeClr val="bg1"/>
                  </a:solidFill>
                  <a:cs typeface="Arial" pitchFamily="34" charset="0"/>
                </a:rPr>
                <a:t>Nincs kiváltandó közmű, de közműadatok pontosan nem ismertek.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2940963-3AD7-6EC5-9D3D-2BFD501832BF}"/>
              </a:ext>
            </a:extLst>
          </p:cNvPr>
          <p:cNvGrpSpPr/>
          <p:nvPr/>
        </p:nvGrpSpPr>
        <p:grpSpPr>
          <a:xfrm>
            <a:off x="7797491" y="1569383"/>
            <a:ext cx="2032309" cy="1251016"/>
            <a:chOff x="993672" y="3632214"/>
            <a:chExt cx="1989414" cy="8448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60A78D-DD1A-FCB0-BDAB-EABEA69959A3}"/>
                </a:ext>
              </a:extLst>
            </p:cNvPr>
            <p:cNvSpPr txBox="1"/>
            <p:nvPr/>
          </p:nvSpPr>
          <p:spPr>
            <a:xfrm>
              <a:off x="993672" y="3632214"/>
              <a:ext cx="19894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Bontandó burkolatok, azok típusa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BB9F8A-62E4-06EF-919D-C9BD6218147C}"/>
                </a:ext>
              </a:extLst>
            </p:cNvPr>
            <p:cNvSpPr txBox="1"/>
            <p:nvPr/>
          </p:nvSpPr>
          <p:spPr>
            <a:xfrm>
              <a:off x="993672" y="3915873"/>
              <a:ext cx="1989414" cy="561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Teljes hosszon magas minőségű közúti pályaszerkezet található a nyomvonal felett.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5430DC0-8BAE-B919-4D98-A3831AF2EEB7}"/>
              </a:ext>
            </a:extLst>
          </p:cNvPr>
          <p:cNvSpPr txBox="1"/>
          <p:nvPr/>
        </p:nvSpPr>
        <p:spPr>
          <a:xfrm>
            <a:off x="2672049" y="5321946"/>
            <a:ext cx="74450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6" name="Group 30">
            <a:extLst>
              <a:ext uri="{FF2B5EF4-FFF2-40B4-BE49-F238E27FC236}">
                <a16:creationId xmlns:a16="http://schemas.microsoft.com/office/drawing/2014/main" id="{7BEF7211-641E-2FCD-805B-6897F49C1056}"/>
              </a:ext>
            </a:extLst>
          </p:cNvPr>
          <p:cNvGrpSpPr/>
          <p:nvPr/>
        </p:nvGrpSpPr>
        <p:grpSpPr>
          <a:xfrm>
            <a:off x="-3185" y="5013663"/>
            <a:ext cx="2538437" cy="1453001"/>
            <a:chOff x="597051" y="3501162"/>
            <a:chExt cx="2483003" cy="145300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CF26283-ED4E-1AB7-EF2E-69537A6E8799}"/>
                </a:ext>
              </a:extLst>
            </p:cNvPr>
            <p:cNvSpPr txBox="1"/>
            <p:nvPr/>
          </p:nvSpPr>
          <p:spPr>
            <a:xfrm>
              <a:off x="732184" y="3501162"/>
              <a:ext cx="2289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400" b="1" dirty="0">
                  <a:solidFill>
                    <a:schemeClr val="bg1"/>
                  </a:solidFill>
                  <a:cs typeface="Arial" pitchFamily="34" charset="0"/>
                </a:rPr>
                <a:t>Helyszíni adottságok, követelmények?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A878978-CE62-FBA6-DBFC-AE4D4DE0D637}"/>
                </a:ext>
              </a:extLst>
            </p:cNvPr>
            <p:cNvSpPr txBox="1"/>
            <p:nvPr/>
          </p:nvSpPr>
          <p:spPr>
            <a:xfrm>
              <a:off x="597051" y="3938500"/>
              <a:ext cx="248300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200" dirty="0">
                  <a:solidFill>
                    <a:schemeClr val="bg1"/>
                  </a:solidFill>
                  <a:cs typeface="Arial" pitchFamily="34" charset="0"/>
                </a:rPr>
                <a:t>A régi vezetékek adatai (leágazásai) nem ismertek pontosan, a határidő nagyon szoros, projektre rendelkezésre álló pénzügyi keret kevés.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4AE9D53-B99B-07B6-0FCF-D327A7D909D0}"/>
              </a:ext>
            </a:extLst>
          </p:cNvPr>
          <p:cNvGrpSpPr/>
          <p:nvPr/>
        </p:nvGrpSpPr>
        <p:grpSpPr>
          <a:xfrm>
            <a:off x="3558162" y="4751971"/>
            <a:ext cx="8637023" cy="2118017"/>
            <a:chOff x="3558162" y="4751971"/>
            <a:chExt cx="8637023" cy="2118017"/>
          </a:xfrm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CF54A434-21E0-E991-1A6F-0CAD8ECE1A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20027" y="4751971"/>
              <a:ext cx="5775158" cy="2106029"/>
            </a:xfrm>
            <a:custGeom>
              <a:avLst/>
              <a:gdLst>
                <a:gd name="T0" fmla="*/ 692 w 2980"/>
                <a:gd name="T1" fmla="*/ 625 h 1086"/>
                <a:gd name="T2" fmla="*/ 1350 w 2980"/>
                <a:gd name="T3" fmla="*/ 765 h 1086"/>
                <a:gd name="T4" fmla="*/ 1662 w 2980"/>
                <a:gd name="T5" fmla="*/ 831 h 1086"/>
                <a:gd name="T6" fmla="*/ 1686 w 2980"/>
                <a:gd name="T7" fmla="*/ 716 h 1086"/>
                <a:gd name="T8" fmla="*/ 1668 w 2980"/>
                <a:gd name="T9" fmla="*/ 547 h 1086"/>
                <a:gd name="T10" fmla="*/ 1693 w 2980"/>
                <a:gd name="T11" fmla="*/ 451 h 1086"/>
                <a:gd name="T12" fmla="*/ 1732 w 2980"/>
                <a:gd name="T13" fmla="*/ 173 h 1086"/>
                <a:gd name="T14" fmla="*/ 1836 w 2980"/>
                <a:gd name="T15" fmla="*/ 22 h 1086"/>
                <a:gd name="T16" fmla="*/ 1949 w 2980"/>
                <a:gd name="T17" fmla="*/ 123 h 1086"/>
                <a:gd name="T18" fmla="*/ 1876 w 2980"/>
                <a:gd name="T19" fmla="*/ 190 h 1086"/>
                <a:gd name="T20" fmla="*/ 1876 w 2980"/>
                <a:gd name="T21" fmla="*/ 315 h 1086"/>
                <a:gd name="T22" fmla="*/ 1959 w 2980"/>
                <a:gd name="T23" fmla="*/ 445 h 1086"/>
                <a:gd name="T24" fmla="*/ 1963 w 2980"/>
                <a:gd name="T25" fmla="*/ 549 h 1086"/>
                <a:gd name="T26" fmla="*/ 1947 w 2980"/>
                <a:gd name="T27" fmla="*/ 572 h 1086"/>
                <a:gd name="T28" fmla="*/ 1921 w 2980"/>
                <a:gd name="T29" fmla="*/ 587 h 1086"/>
                <a:gd name="T30" fmla="*/ 1880 w 2980"/>
                <a:gd name="T31" fmla="*/ 612 h 1086"/>
                <a:gd name="T32" fmla="*/ 2031 w 2980"/>
                <a:gd name="T33" fmla="*/ 662 h 1086"/>
                <a:gd name="T34" fmla="*/ 2195 w 2980"/>
                <a:gd name="T35" fmla="*/ 411 h 1086"/>
                <a:gd name="T36" fmla="*/ 2174 w 2980"/>
                <a:gd name="T37" fmla="*/ 364 h 1086"/>
                <a:gd name="T38" fmla="*/ 2163 w 2980"/>
                <a:gd name="T39" fmla="*/ 250 h 1086"/>
                <a:gd name="T40" fmla="*/ 2289 w 2980"/>
                <a:gd name="T41" fmla="*/ 309 h 1086"/>
                <a:gd name="T42" fmla="*/ 2341 w 2980"/>
                <a:gd name="T43" fmla="*/ 468 h 1086"/>
                <a:gd name="T44" fmla="*/ 2382 w 2980"/>
                <a:gd name="T45" fmla="*/ 504 h 1086"/>
                <a:gd name="T46" fmla="*/ 2451 w 2980"/>
                <a:gd name="T47" fmla="*/ 331 h 1086"/>
                <a:gd name="T48" fmla="*/ 2514 w 2980"/>
                <a:gd name="T49" fmla="*/ 246 h 1086"/>
                <a:gd name="T50" fmla="*/ 2622 w 2980"/>
                <a:gd name="T51" fmla="*/ 226 h 1086"/>
                <a:gd name="T52" fmla="*/ 2684 w 2980"/>
                <a:gd name="T53" fmla="*/ 335 h 1086"/>
                <a:gd name="T54" fmla="*/ 2710 w 2980"/>
                <a:gd name="T55" fmla="*/ 558 h 1086"/>
                <a:gd name="T56" fmla="*/ 2757 w 2980"/>
                <a:gd name="T57" fmla="*/ 626 h 1086"/>
                <a:gd name="T58" fmla="*/ 2773 w 2980"/>
                <a:gd name="T59" fmla="*/ 697 h 1086"/>
                <a:gd name="T60" fmla="*/ 2727 w 2980"/>
                <a:gd name="T61" fmla="*/ 770 h 1086"/>
                <a:gd name="T62" fmla="*/ 2664 w 2980"/>
                <a:gd name="T63" fmla="*/ 906 h 1086"/>
                <a:gd name="T64" fmla="*/ 2980 w 2980"/>
                <a:gd name="T65" fmla="*/ 998 h 1086"/>
                <a:gd name="T66" fmla="*/ 2343 w 2980"/>
                <a:gd name="T67" fmla="*/ 754 h 1086"/>
                <a:gd name="T68" fmla="*/ 2434 w 2980"/>
                <a:gd name="T69" fmla="*/ 842 h 1086"/>
                <a:gd name="T70" fmla="*/ 2466 w 2980"/>
                <a:gd name="T71" fmla="*/ 584 h 1086"/>
                <a:gd name="T72" fmla="*/ 2476 w 2980"/>
                <a:gd name="T73" fmla="*/ 480 h 1086"/>
                <a:gd name="T74" fmla="*/ 2385 w 2980"/>
                <a:gd name="T75" fmla="*/ 557 h 1086"/>
                <a:gd name="T76" fmla="*/ 2337 w 2980"/>
                <a:gd name="T77" fmla="*/ 621 h 1086"/>
                <a:gd name="T78" fmla="*/ 2338 w 2980"/>
                <a:gd name="T79" fmla="*/ 706 h 1086"/>
                <a:gd name="T80" fmla="*/ 2101 w 2980"/>
                <a:gd name="T81" fmla="*/ 618 h 1086"/>
                <a:gd name="T82" fmla="*/ 2156 w 2980"/>
                <a:gd name="T83" fmla="*/ 738 h 1086"/>
                <a:gd name="T84" fmla="*/ 2186 w 2980"/>
                <a:gd name="T85" fmla="*/ 671 h 1086"/>
                <a:gd name="T86" fmla="*/ 2185 w 2980"/>
                <a:gd name="T87" fmla="*/ 524 h 1086"/>
                <a:gd name="T88" fmla="*/ 1875 w 2980"/>
                <a:gd name="T89" fmla="*/ 494 h 1086"/>
                <a:gd name="T90" fmla="*/ 1898 w 2980"/>
                <a:gd name="T91" fmla="*/ 550 h 1086"/>
                <a:gd name="T92" fmla="*/ 1900 w 2980"/>
                <a:gd name="T93" fmla="*/ 515 h 1086"/>
                <a:gd name="T94" fmla="*/ 2712 w 2980"/>
                <a:gd name="T95" fmla="*/ 705 h 1086"/>
                <a:gd name="T96" fmla="*/ 2681 w 2980"/>
                <a:gd name="T97" fmla="*/ 766 h 1086"/>
                <a:gd name="T98" fmla="*/ 2717 w 2980"/>
                <a:gd name="T99" fmla="*/ 679 h 1086"/>
                <a:gd name="T100" fmla="*/ 1878 w 2980"/>
                <a:gd name="T101" fmla="*/ 592 h 1086"/>
                <a:gd name="T102" fmla="*/ 2768 w 2980"/>
                <a:gd name="T103" fmla="*/ 671 h 1086"/>
                <a:gd name="T104" fmla="*/ 2724 w 2980"/>
                <a:gd name="T105" fmla="*/ 758 h 1086"/>
                <a:gd name="T106" fmla="*/ 2714 w 2980"/>
                <a:gd name="T107" fmla="*/ 764 h 1086"/>
                <a:gd name="T108" fmla="*/ 2697 w 2980"/>
                <a:gd name="T109" fmla="*/ 805 h 1086"/>
                <a:gd name="T110" fmla="*/ 2360 w 2980"/>
                <a:gd name="T111" fmla="*/ 608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80" h="1086">
                  <a:moveTo>
                    <a:pt x="0" y="806"/>
                  </a:moveTo>
                  <a:cubicBezTo>
                    <a:pt x="23" y="800"/>
                    <a:pt x="45" y="795"/>
                    <a:pt x="68" y="789"/>
                  </a:cubicBezTo>
                  <a:cubicBezTo>
                    <a:pt x="216" y="750"/>
                    <a:pt x="364" y="710"/>
                    <a:pt x="513" y="671"/>
                  </a:cubicBezTo>
                  <a:cubicBezTo>
                    <a:pt x="568" y="656"/>
                    <a:pt x="624" y="641"/>
                    <a:pt x="680" y="626"/>
                  </a:cubicBezTo>
                  <a:cubicBezTo>
                    <a:pt x="684" y="625"/>
                    <a:pt x="688" y="624"/>
                    <a:pt x="692" y="625"/>
                  </a:cubicBezTo>
                  <a:cubicBezTo>
                    <a:pt x="739" y="636"/>
                    <a:pt x="785" y="647"/>
                    <a:pt x="832" y="657"/>
                  </a:cubicBezTo>
                  <a:cubicBezTo>
                    <a:pt x="902" y="673"/>
                    <a:pt x="972" y="689"/>
                    <a:pt x="1041" y="705"/>
                  </a:cubicBezTo>
                  <a:cubicBezTo>
                    <a:pt x="1096" y="717"/>
                    <a:pt x="1151" y="729"/>
                    <a:pt x="1205" y="742"/>
                  </a:cubicBezTo>
                  <a:cubicBezTo>
                    <a:pt x="1243" y="750"/>
                    <a:pt x="1280" y="760"/>
                    <a:pt x="1318" y="767"/>
                  </a:cubicBezTo>
                  <a:cubicBezTo>
                    <a:pt x="1328" y="769"/>
                    <a:pt x="1340" y="766"/>
                    <a:pt x="1350" y="765"/>
                  </a:cubicBezTo>
                  <a:cubicBezTo>
                    <a:pt x="1396" y="759"/>
                    <a:pt x="1441" y="755"/>
                    <a:pt x="1486" y="770"/>
                  </a:cubicBezTo>
                  <a:cubicBezTo>
                    <a:pt x="1508" y="778"/>
                    <a:pt x="1528" y="788"/>
                    <a:pt x="1541" y="808"/>
                  </a:cubicBezTo>
                  <a:cubicBezTo>
                    <a:pt x="1549" y="821"/>
                    <a:pt x="1562" y="822"/>
                    <a:pt x="1574" y="825"/>
                  </a:cubicBezTo>
                  <a:cubicBezTo>
                    <a:pt x="1599" y="830"/>
                    <a:pt x="1623" y="835"/>
                    <a:pt x="1647" y="840"/>
                  </a:cubicBezTo>
                  <a:cubicBezTo>
                    <a:pt x="1655" y="842"/>
                    <a:pt x="1661" y="839"/>
                    <a:pt x="1662" y="831"/>
                  </a:cubicBezTo>
                  <a:cubicBezTo>
                    <a:pt x="1663" y="826"/>
                    <a:pt x="1662" y="821"/>
                    <a:pt x="1663" y="816"/>
                  </a:cubicBezTo>
                  <a:cubicBezTo>
                    <a:pt x="1665" y="808"/>
                    <a:pt x="1667" y="799"/>
                    <a:pt x="1672" y="792"/>
                  </a:cubicBezTo>
                  <a:cubicBezTo>
                    <a:pt x="1678" y="781"/>
                    <a:pt x="1686" y="770"/>
                    <a:pt x="1692" y="760"/>
                  </a:cubicBezTo>
                  <a:cubicBezTo>
                    <a:pt x="1694" y="757"/>
                    <a:pt x="1694" y="753"/>
                    <a:pt x="1694" y="750"/>
                  </a:cubicBezTo>
                  <a:cubicBezTo>
                    <a:pt x="1691" y="739"/>
                    <a:pt x="1687" y="727"/>
                    <a:pt x="1686" y="716"/>
                  </a:cubicBezTo>
                  <a:cubicBezTo>
                    <a:pt x="1685" y="707"/>
                    <a:pt x="1689" y="698"/>
                    <a:pt x="1690" y="690"/>
                  </a:cubicBezTo>
                  <a:cubicBezTo>
                    <a:pt x="1690" y="685"/>
                    <a:pt x="1691" y="679"/>
                    <a:pt x="1690" y="675"/>
                  </a:cubicBezTo>
                  <a:cubicBezTo>
                    <a:pt x="1683" y="649"/>
                    <a:pt x="1674" y="624"/>
                    <a:pt x="1675" y="597"/>
                  </a:cubicBezTo>
                  <a:cubicBezTo>
                    <a:pt x="1676" y="585"/>
                    <a:pt x="1675" y="572"/>
                    <a:pt x="1674" y="559"/>
                  </a:cubicBezTo>
                  <a:cubicBezTo>
                    <a:pt x="1674" y="555"/>
                    <a:pt x="1671" y="551"/>
                    <a:pt x="1668" y="547"/>
                  </a:cubicBezTo>
                  <a:cubicBezTo>
                    <a:pt x="1665" y="542"/>
                    <a:pt x="1658" y="536"/>
                    <a:pt x="1659" y="532"/>
                  </a:cubicBezTo>
                  <a:cubicBezTo>
                    <a:pt x="1661" y="523"/>
                    <a:pt x="1667" y="515"/>
                    <a:pt x="1671" y="506"/>
                  </a:cubicBezTo>
                  <a:cubicBezTo>
                    <a:pt x="1674" y="501"/>
                    <a:pt x="1679" y="496"/>
                    <a:pt x="1681" y="491"/>
                  </a:cubicBezTo>
                  <a:cubicBezTo>
                    <a:pt x="1687" y="480"/>
                    <a:pt x="1692" y="468"/>
                    <a:pt x="1698" y="454"/>
                  </a:cubicBezTo>
                  <a:cubicBezTo>
                    <a:pt x="1697" y="454"/>
                    <a:pt x="1695" y="452"/>
                    <a:pt x="1693" y="451"/>
                  </a:cubicBezTo>
                  <a:cubicBezTo>
                    <a:pt x="1689" y="447"/>
                    <a:pt x="1687" y="443"/>
                    <a:pt x="1692" y="438"/>
                  </a:cubicBezTo>
                  <a:cubicBezTo>
                    <a:pt x="1706" y="422"/>
                    <a:pt x="1708" y="404"/>
                    <a:pt x="1704" y="384"/>
                  </a:cubicBezTo>
                  <a:cubicBezTo>
                    <a:pt x="1699" y="365"/>
                    <a:pt x="1694" y="346"/>
                    <a:pt x="1692" y="327"/>
                  </a:cubicBezTo>
                  <a:cubicBezTo>
                    <a:pt x="1690" y="298"/>
                    <a:pt x="1695" y="269"/>
                    <a:pt x="1701" y="241"/>
                  </a:cubicBezTo>
                  <a:cubicBezTo>
                    <a:pt x="1707" y="216"/>
                    <a:pt x="1715" y="192"/>
                    <a:pt x="1732" y="173"/>
                  </a:cubicBezTo>
                  <a:cubicBezTo>
                    <a:pt x="1738" y="167"/>
                    <a:pt x="1744" y="161"/>
                    <a:pt x="1752" y="156"/>
                  </a:cubicBezTo>
                  <a:cubicBezTo>
                    <a:pt x="1761" y="149"/>
                    <a:pt x="1772" y="146"/>
                    <a:pt x="1780" y="138"/>
                  </a:cubicBezTo>
                  <a:cubicBezTo>
                    <a:pt x="1794" y="126"/>
                    <a:pt x="1803" y="111"/>
                    <a:pt x="1806" y="92"/>
                  </a:cubicBezTo>
                  <a:cubicBezTo>
                    <a:pt x="1808" y="76"/>
                    <a:pt x="1811" y="60"/>
                    <a:pt x="1822" y="47"/>
                  </a:cubicBezTo>
                  <a:cubicBezTo>
                    <a:pt x="1828" y="40"/>
                    <a:pt x="1832" y="31"/>
                    <a:pt x="1836" y="22"/>
                  </a:cubicBezTo>
                  <a:cubicBezTo>
                    <a:pt x="1845" y="5"/>
                    <a:pt x="1860" y="0"/>
                    <a:pt x="1876" y="10"/>
                  </a:cubicBezTo>
                  <a:cubicBezTo>
                    <a:pt x="1898" y="23"/>
                    <a:pt x="1919" y="38"/>
                    <a:pt x="1939" y="53"/>
                  </a:cubicBezTo>
                  <a:cubicBezTo>
                    <a:pt x="1950" y="61"/>
                    <a:pt x="1949" y="72"/>
                    <a:pt x="1942" y="84"/>
                  </a:cubicBezTo>
                  <a:cubicBezTo>
                    <a:pt x="1933" y="97"/>
                    <a:pt x="1933" y="101"/>
                    <a:pt x="1940" y="111"/>
                  </a:cubicBezTo>
                  <a:cubicBezTo>
                    <a:pt x="1943" y="115"/>
                    <a:pt x="1946" y="119"/>
                    <a:pt x="1949" y="123"/>
                  </a:cubicBezTo>
                  <a:cubicBezTo>
                    <a:pt x="1955" y="132"/>
                    <a:pt x="1952" y="138"/>
                    <a:pt x="1940" y="138"/>
                  </a:cubicBezTo>
                  <a:cubicBezTo>
                    <a:pt x="1935" y="138"/>
                    <a:pt x="1930" y="136"/>
                    <a:pt x="1924" y="135"/>
                  </a:cubicBezTo>
                  <a:cubicBezTo>
                    <a:pt x="1919" y="142"/>
                    <a:pt x="1908" y="145"/>
                    <a:pt x="1907" y="157"/>
                  </a:cubicBezTo>
                  <a:cubicBezTo>
                    <a:pt x="1907" y="161"/>
                    <a:pt x="1899" y="163"/>
                    <a:pt x="1895" y="167"/>
                  </a:cubicBezTo>
                  <a:cubicBezTo>
                    <a:pt x="1889" y="175"/>
                    <a:pt x="1883" y="183"/>
                    <a:pt x="1876" y="190"/>
                  </a:cubicBezTo>
                  <a:cubicBezTo>
                    <a:pt x="1869" y="198"/>
                    <a:pt x="1860" y="195"/>
                    <a:pt x="1851" y="194"/>
                  </a:cubicBezTo>
                  <a:cubicBezTo>
                    <a:pt x="1849" y="193"/>
                    <a:pt x="1847" y="194"/>
                    <a:pt x="1844" y="194"/>
                  </a:cubicBezTo>
                  <a:cubicBezTo>
                    <a:pt x="1844" y="196"/>
                    <a:pt x="1844" y="199"/>
                    <a:pt x="1845" y="201"/>
                  </a:cubicBezTo>
                  <a:cubicBezTo>
                    <a:pt x="1845" y="204"/>
                    <a:pt x="1847" y="206"/>
                    <a:pt x="1849" y="209"/>
                  </a:cubicBezTo>
                  <a:cubicBezTo>
                    <a:pt x="1873" y="240"/>
                    <a:pt x="1878" y="277"/>
                    <a:pt x="1876" y="315"/>
                  </a:cubicBezTo>
                  <a:cubicBezTo>
                    <a:pt x="1875" y="331"/>
                    <a:pt x="1878" y="347"/>
                    <a:pt x="1879" y="362"/>
                  </a:cubicBezTo>
                  <a:cubicBezTo>
                    <a:pt x="1879" y="384"/>
                    <a:pt x="1894" y="395"/>
                    <a:pt x="1909" y="407"/>
                  </a:cubicBezTo>
                  <a:cubicBezTo>
                    <a:pt x="1916" y="413"/>
                    <a:pt x="1925" y="418"/>
                    <a:pt x="1933" y="423"/>
                  </a:cubicBezTo>
                  <a:cubicBezTo>
                    <a:pt x="1935" y="425"/>
                    <a:pt x="1938" y="427"/>
                    <a:pt x="1938" y="429"/>
                  </a:cubicBezTo>
                  <a:cubicBezTo>
                    <a:pt x="1941" y="439"/>
                    <a:pt x="1950" y="442"/>
                    <a:pt x="1959" y="445"/>
                  </a:cubicBezTo>
                  <a:cubicBezTo>
                    <a:pt x="1962" y="447"/>
                    <a:pt x="1965" y="449"/>
                    <a:pt x="1969" y="449"/>
                  </a:cubicBezTo>
                  <a:cubicBezTo>
                    <a:pt x="1986" y="453"/>
                    <a:pt x="1992" y="465"/>
                    <a:pt x="1995" y="480"/>
                  </a:cubicBezTo>
                  <a:cubicBezTo>
                    <a:pt x="1998" y="493"/>
                    <a:pt x="1989" y="511"/>
                    <a:pt x="1977" y="517"/>
                  </a:cubicBezTo>
                  <a:cubicBezTo>
                    <a:pt x="1971" y="520"/>
                    <a:pt x="1967" y="521"/>
                    <a:pt x="1970" y="530"/>
                  </a:cubicBezTo>
                  <a:cubicBezTo>
                    <a:pt x="1971" y="535"/>
                    <a:pt x="1965" y="542"/>
                    <a:pt x="1963" y="549"/>
                  </a:cubicBezTo>
                  <a:cubicBezTo>
                    <a:pt x="1962" y="549"/>
                    <a:pt x="1961" y="549"/>
                    <a:pt x="1959" y="548"/>
                  </a:cubicBezTo>
                  <a:cubicBezTo>
                    <a:pt x="1961" y="551"/>
                    <a:pt x="1963" y="553"/>
                    <a:pt x="1965" y="555"/>
                  </a:cubicBezTo>
                  <a:cubicBezTo>
                    <a:pt x="1966" y="557"/>
                    <a:pt x="1967" y="560"/>
                    <a:pt x="1968" y="563"/>
                  </a:cubicBezTo>
                  <a:cubicBezTo>
                    <a:pt x="1965" y="564"/>
                    <a:pt x="1962" y="566"/>
                    <a:pt x="1959" y="565"/>
                  </a:cubicBezTo>
                  <a:cubicBezTo>
                    <a:pt x="1953" y="564"/>
                    <a:pt x="1949" y="566"/>
                    <a:pt x="1947" y="572"/>
                  </a:cubicBezTo>
                  <a:cubicBezTo>
                    <a:pt x="1942" y="586"/>
                    <a:pt x="1935" y="599"/>
                    <a:pt x="1928" y="612"/>
                  </a:cubicBezTo>
                  <a:cubicBezTo>
                    <a:pt x="1927" y="614"/>
                    <a:pt x="1927" y="617"/>
                    <a:pt x="1925" y="619"/>
                  </a:cubicBezTo>
                  <a:cubicBezTo>
                    <a:pt x="1922" y="621"/>
                    <a:pt x="1918" y="621"/>
                    <a:pt x="1914" y="622"/>
                  </a:cubicBezTo>
                  <a:cubicBezTo>
                    <a:pt x="1913" y="619"/>
                    <a:pt x="1911" y="616"/>
                    <a:pt x="1912" y="613"/>
                  </a:cubicBezTo>
                  <a:cubicBezTo>
                    <a:pt x="1914" y="604"/>
                    <a:pt x="1918" y="596"/>
                    <a:pt x="1921" y="587"/>
                  </a:cubicBezTo>
                  <a:cubicBezTo>
                    <a:pt x="1922" y="585"/>
                    <a:pt x="1922" y="583"/>
                    <a:pt x="1923" y="582"/>
                  </a:cubicBezTo>
                  <a:cubicBezTo>
                    <a:pt x="1922" y="581"/>
                    <a:pt x="1922" y="581"/>
                    <a:pt x="1921" y="580"/>
                  </a:cubicBezTo>
                  <a:cubicBezTo>
                    <a:pt x="1918" y="582"/>
                    <a:pt x="1915" y="585"/>
                    <a:pt x="1912" y="587"/>
                  </a:cubicBezTo>
                  <a:cubicBezTo>
                    <a:pt x="1903" y="593"/>
                    <a:pt x="1894" y="600"/>
                    <a:pt x="1885" y="606"/>
                  </a:cubicBezTo>
                  <a:cubicBezTo>
                    <a:pt x="1883" y="608"/>
                    <a:pt x="1880" y="611"/>
                    <a:pt x="1880" y="612"/>
                  </a:cubicBezTo>
                  <a:cubicBezTo>
                    <a:pt x="1881" y="617"/>
                    <a:pt x="1883" y="623"/>
                    <a:pt x="1887" y="624"/>
                  </a:cubicBezTo>
                  <a:cubicBezTo>
                    <a:pt x="1899" y="631"/>
                    <a:pt x="1913" y="636"/>
                    <a:pt x="1926" y="642"/>
                  </a:cubicBezTo>
                  <a:cubicBezTo>
                    <a:pt x="1957" y="654"/>
                    <a:pt x="1987" y="666"/>
                    <a:pt x="2017" y="679"/>
                  </a:cubicBezTo>
                  <a:cubicBezTo>
                    <a:pt x="2024" y="682"/>
                    <a:pt x="2027" y="681"/>
                    <a:pt x="2027" y="673"/>
                  </a:cubicBezTo>
                  <a:cubicBezTo>
                    <a:pt x="2027" y="669"/>
                    <a:pt x="2030" y="666"/>
                    <a:pt x="2031" y="662"/>
                  </a:cubicBezTo>
                  <a:cubicBezTo>
                    <a:pt x="2045" y="633"/>
                    <a:pt x="2059" y="604"/>
                    <a:pt x="2075" y="575"/>
                  </a:cubicBezTo>
                  <a:cubicBezTo>
                    <a:pt x="2085" y="557"/>
                    <a:pt x="2098" y="540"/>
                    <a:pt x="2112" y="523"/>
                  </a:cubicBezTo>
                  <a:cubicBezTo>
                    <a:pt x="2128" y="503"/>
                    <a:pt x="2146" y="485"/>
                    <a:pt x="2162" y="465"/>
                  </a:cubicBezTo>
                  <a:cubicBezTo>
                    <a:pt x="2167" y="459"/>
                    <a:pt x="2170" y="452"/>
                    <a:pt x="2174" y="446"/>
                  </a:cubicBezTo>
                  <a:cubicBezTo>
                    <a:pt x="2181" y="434"/>
                    <a:pt x="2187" y="422"/>
                    <a:pt x="2195" y="411"/>
                  </a:cubicBezTo>
                  <a:cubicBezTo>
                    <a:pt x="2200" y="406"/>
                    <a:pt x="2207" y="402"/>
                    <a:pt x="2212" y="397"/>
                  </a:cubicBezTo>
                  <a:cubicBezTo>
                    <a:pt x="2215" y="395"/>
                    <a:pt x="2216" y="391"/>
                    <a:pt x="2218" y="388"/>
                  </a:cubicBezTo>
                  <a:cubicBezTo>
                    <a:pt x="2214" y="386"/>
                    <a:pt x="2209" y="383"/>
                    <a:pt x="2205" y="381"/>
                  </a:cubicBezTo>
                  <a:cubicBezTo>
                    <a:pt x="2204" y="381"/>
                    <a:pt x="2203" y="382"/>
                    <a:pt x="2202" y="382"/>
                  </a:cubicBezTo>
                  <a:cubicBezTo>
                    <a:pt x="2188" y="385"/>
                    <a:pt x="2183" y="382"/>
                    <a:pt x="2174" y="364"/>
                  </a:cubicBezTo>
                  <a:cubicBezTo>
                    <a:pt x="2170" y="357"/>
                    <a:pt x="2167" y="348"/>
                    <a:pt x="2156" y="348"/>
                  </a:cubicBezTo>
                  <a:cubicBezTo>
                    <a:pt x="2159" y="339"/>
                    <a:pt x="2154" y="337"/>
                    <a:pt x="2147" y="335"/>
                  </a:cubicBezTo>
                  <a:cubicBezTo>
                    <a:pt x="2128" y="330"/>
                    <a:pt x="2126" y="327"/>
                    <a:pt x="2139" y="312"/>
                  </a:cubicBezTo>
                  <a:cubicBezTo>
                    <a:pt x="2151" y="298"/>
                    <a:pt x="2151" y="282"/>
                    <a:pt x="2154" y="266"/>
                  </a:cubicBezTo>
                  <a:cubicBezTo>
                    <a:pt x="2155" y="260"/>
                    <a:pt x="2159" y="253"/>
                    <a:pt x="2163" y="250"/>
                  </a:cubicBezTo>
                  <a:cubicBezTo>
                    <a:pt x="2182" y="239"/>
                    <a:pt x="2204" y="234"/>
                    <a:pt x="2225" y="233"/>
                  </a:cubicBezTo>
                  <a:cubicBezTo>
                    <a:pt x="2237" y="233"/>
                    <a:pt x="2249" y="238"/>
                    <a:pt x="2255" y="249"/>
                  </a:cubicBezTo>
                  <a:cubicBezTo>
                    <a:pt x="2259" y="256"/>
                    <a:pt x="2261" y="265"/>
                    <a:pt x="2261" y="273"/>
                  </a:cubicBezTo>
                  <a:cubicBezTo>
                    <a:pt x="2261" y="282"/>
                    <a:pt x="2265" y="285"/>
                    <a:pt x="2271" y="290"/>
                  </a:cubicBezTo>
                  <a:cubicBezTo>
                    <a:pt x="2277" y="294"/>
                    <a:pt x="2282" y="301"/>
                    <a:pt x="2289" y="309"/>
                  </a:cubicBezTo>
                  <a:cubicBezTo>
                    <a:pt x="2280" y="313"/>
                    <a:pt x="2274" y="316"/>
                    <a:pt x="2267" y="319"/>
                  </a:cubicBezTo>
                  <a:cubicBezTo>
                    <a:pt x="2261" y="322"/>
                    <a:pt x="2260" y="327"/>
                    <a:pt x="2262" y="333"/>
                  </a:cubicBezTo>
                  <a:cubicBezTo>
                    <a:pt x="2266" y="348"/>
                    <a:pt x="2271" y="362"/>
                    <a:pt x="2284" y="372"/>
                  </a:cubicBezTo>
                  <a:cubicBezTo>
                    <a:pt x="2292" y="379"/>
                    <a:pt x="2299" y="388"/>
                    <a:pt x="2306" y="395"/>
                  </a:cubicBezTo>
                  <a:cubicBezTo>
                    <a:pt x="2329" y="414"/>
                    <a:pt x="2337" y="441"/>
                    <a:pt x="2341" y="468"/>
                  </a:cubicBezTo>
                  <a:cubicBezTo>
                    <a:pt x="2343" y="487"/>
                    <a:pt x="2341" y="506"/>
                    <a:pt x="2340" y="525"/>
                  </a:cubicBezTo>
                  <a:cubicBezTo>
                    <a:pt x="2340" y="539"/>
                    <a:pt x="2338" y="553"/>
                    <a:pt x="2338" y="566"/>
                  </a:cubicBezTo>
                  <a:cubicBezTo>
                    <a:pt x="2338" y="567"/>
                    <a:pt x="2339" y="568"/>
                    <a:pt x="2341" y="571"/>
                  </a:cubicBezTo>
                  <a:cubicBezTo>
                    <a:pt x="2348" y="562"/>
                    <a:pt x="2355" y="553"/>
                    <a:pt x="2360" y="544"/>
                  </a:cubicBezTo>
                  <a:cubicBezTo>
                    <a:pt x="2368" y="531"/>
                    <a:pt x="2375" y="518"/>
                    <a:pt x="2382" y="504"/>
                  </a:cubicBezTo>
                  <a:cubicBezTo>
                    <a:pt x="2389" y="491"/>
                    <a:pt x="2396" y="478"/>
                    <a:pt x="2403" y="465"/>
                  </a:cubicBezTo>
                  <a:cubicBezTo>
                    <a:pt x="2416" y="441"/>
                    <a:pt x="2430" y="418"/>
                    <a:pt x="2443" y="395"/>
                  </a:cubicBezTo>
                  <a:cubicBezTo>
                    <a:pt x="2448" y="387"/>
                    <a:pt x="2451" y="378"/>
                    <a:pt x="2455" y="370"/>
                  </a:cubicBezTo>
                  <a:cubicBezTo>
                    <a:pt x="2456" y="368"/>
                    <a:pt x="2456" y="366"/>
                    <a:pt x="2456" y="363"/>
                  </a:cubicBezTo>
                  <a:cubicBezTo>
                    <a:pt x="2454" y="352"/>
                    <a:pt x="2452" y="342"/>
                    <a:pt x="2451" y="331"/>
                  </a:cubicBezTo>
                  <a:cubicBezTo>
                    <a:pt x="2450" y="328"/>
                    <a:pt x="2452" y="326"/>
                    <a:pt x="2453" y="323"/>
                  </a:cubicBezTo>
                  <a:cubicBezTo>
                    <a:pt x="2457" y="315"/>
                    <a:pt x="2462" y="307"/>
                    <a:pt x="2466" y="298"/>
                  </a:cubicBezTo>
                  <a:cubicBezTo>
                    <a:pt x="2474" y="280"/>
                    <a:pt x="2486" y="268"/>
                    <a:pt x="2508" y="271"/>
                  </a:cubicBezTo>
                  <a:cubicBezTo>
                    <a:pt x="2513" y="271"/>
                    <a:pt x="2518" y="271"/>
                    <a:pt x="2524" y="271"/>
                  </a:cubicBezTo>
                  <a:cubicBezTo>
                    <a:pt x="2520" y="261"/>
                    <a:pt x="2517" y="253"/>
                    <a:pt x="2514" y="246"/>
                  </a:cubicBezTo>
                  <a:cubicBezTo>
                    <a:pt x="2521" y="240"/>
                    <a:pt x="2523" y="224"/>
                    <a:pt x="2518" y="213"/>
                  </a:cubicBezTo>
                  <a:cubicBezTo>
                    <a:pt x="2513" y="200"/>
                    <a:pt x="2514" y="196"/>
                    <a:pt x="2524" y="187"/>
                  </a:cubicBezTo>
                  <a:cubicBezTo>
                    <a:pt x="2546" y="166"/>
                    <a:pt x="2571" y="161"/>
                    <a:pt x="2600" y="170"/>
                  </a:cubicBezTo>
                  <a:cubicBezTo>
                    <a:pt x="2612" y="173"/>
                    <a:pt x="2617" y="183"/>
                    <a:pt x="2619" y="193"/>
                  </a:cubicBezTo>
                  <a:cubicBezTo>
                    <a:pt x="2621" y="204"/>
                    <a:pt x="2620" y="215"/>
                    <a:pt x="2622" y="226"/>
                  </a:cubicBezTo>
                  <a:cubicBezTo>
                    <a:pt x="2623" y="233"/>
                    <a:pt x="2628" y="240"/>
                    <a:pt x="2631" y="247"/>
                  </a:cubicBezTo>
                  <a:cubicBezTo>
                    <a:pt x="2625" y="246"/>
                    <a:pt x="2621" y="245"/>
                    <a:pt x="2621" y="254"/>
                  </a:cubicBezTo>
                  <a:cubicBezTo>
                    <a:pt x="2621" y="261"/>
                    <a:pt x="2619" y="268"/>
                    <a:pt x="2617" y="274"/>
                  </a:cubicBezTo>
                  <a:cubicBezTo>
                    <a:pt x="2615" y="285"/>
                    <a:pt x="2623" y="291"/>
                    <a:pt x="2630" y="296"/>
                  </a:cubicBezTo>
                  <a:cubicBezTo>
                    <a:pt x="2648" y="309"/>
                    <a:pt x="2667" y="321"/>
                    <a:pt x="2684" y="335"/>
                  </a:cubicBezTo>
                  <a:cubicBezTo>
                    <a:pt x="2698" y="346"/>
                    <a:pt x="2710" y="359"/>
                    <a:pt x="2710" y="379"/>
                  </a:cubicBezTo>
                  <a:cubicBezTo>
                    <a:pt x="2710" y="382"/>
                    <a:pt x="2711" y="385"/>
                    <a:pt x="2712" y="388"/>
                  </a:cubicBezTo>
                  <a:cubicBezTo>
                    <a:pt x="2721" y="410"/>
                    <a:pt x="2717" y="431"/>
                    <a:pt x="2715" y="453"/>
                  </a:cubicBezTo>
                  <a:cubicBezTo>
                    <a:pt x="2712" y="481"/>
                    <a:pt x="2705" y="508"/>
                    <a:pt x="2708" y="537"/>
                  </a:cubicBezTo>
                  <a:cubicBezTo>
                    <a:pt x="2709" y="544"/>
                    <a:pt x="2710" y="551"/>
                    <a:pt x="2710" y="558"/>
                  </a:cubicBezTo>
                  <a:cubicBezTo>
                    <a:pt x="2709" y="592"/>
                    <a:pt x="2707" y="626"/>
                    <a:pt x="2706" y="660"/>
                  </a:cubicBezTo>
                  <a:cubicBezTo>
                    <a:pt x="2706" y="664"/>
                    <a:pt x="2705" y="668"/>
                    <a:pt x="2704" y="673"/>
                  </a:cubicBezTo>
                  <a:cubicBezTo>
                    <a:pt x="2706" y="673"/>
                    <a:pt x="2707" y="674"/>
                    <a:pt x="2708" y="674"/>
                  </a:cubicBezTo>
                  <a:cubicBezTo>
                    <a:pt x="2712" y="669"/>
                    <a:pt x="2716" y="664"/>
                    <a:pt x="2720" y="660"/>
                  </a:cubicBezTo>
                  <a:cubicBezTo>
                    <a:pt x="2732" y="648"/>
                    <a:pt x="2743" y="635"/>
                    <a:pt x="2757" y="626"/>
                  </a:cubicBezTo>
                  <a:cubicBezTo>
                    <a:pt x="2770" y="618"/>
                    <a:pt x="2777" y="607"/>
                    <a:pt x="2788" y="598"/>
                  </a:cubicBezTo>
                  <a:cubicBezTo>
                    <a:pt x="2797" y="590"/>
                    <a:pt x="2804" y="592"/>
                    <a:pt x="2811" y="602"/>
                  </a:cubicBezTo>
                  <a:cubicBezTo>
                    <a:pt x="2812" y="605"/>
                    <a:pt x="2814" y="609"/>
                    <a:pt x="2816" y="612"/>
                  </a:cubicBezTo>
                  <a:cubicBezTo>
                    <a:pt x="2821" y="619"/>
                    <a:pt x="2818" y="625"/>
                    <a:pt x="2814" y="631"/>
                  </a:cubicBezTo>
                  <a:cubicBezTo>
                    <a:pt x="2800" y="653"/>
                    <a:pt x="2787" y="675"/>
                    <a:pt x="2773" y="697"/>
                  </a:cubicBezTo>
                  <a:cubicBezTo>
                    <a:pt x="2771" y="702"/>
                    <a:pt x="2770" y="708"/>
                    <a:pt x="2770" y="711"/>
                  </a:cubicBezTo>
                  <a:cubicBezTo>
                    <a:pt x="2766" y="713"/>
                    <a:pt x="2761" y="715"/>
                    <a:pt x="2760" y="718"/>
                  </a:cubicBezTo>
                  <a:cubicBezTo>
                    <a:pt x="2757" y="722"/>
                    <a:pt x="2751" y="726"/>
                    <a:pt x="2759" y="734"/>
                  </a:cubicBezTo>
                  <a:cubicBezTo>
                    <a:pt x="2754" y="739"/>
                    <a:pt x="2747" y="743"/>
                    <a:pt x="2742" y="749"/>
                  </a:cubicBezTo>
                  <a:cubicBezTo>
                    <a:pt x="2736" y="755"/>
                    <a:pt x="2732" y="763"/>
                    <a:pt x="2727" y="770"/>
                  </a:cubicBezTo>
                  <a:cubicBezTo>
                    <a:pt x="2713" y="792"/>
                    <a:pt x="2700" y="814"/>
                    <a:pt x="2686" y="836"/>
                  </a:cubicBezTo>
                  <a:cubicBezTo>
                    <a:pt x="2681" y="844"/>
                    <a:pt x="2672" y="850"/>
                    <a:pt x="2664" y="857"/>
                  </a:cubicBezTo>
                  <a:cubicBezTo>
                    <a:pt x="2660" y="861"/>
                    <a:pt x="2659" y="864"/>
                    <a:pt x="2661" y="870"/>
                  </a:cubicBezTo>
                  <a:cubicBezTo>
                    <a:pt x="2665" y="878"/>
                    <a:pt x="2666" y="887"/>
                    <a:pt x="2663" y="896"/>
                  </a:cubicBezTo>
                  <a:cubicBezTo>
                    <a:pt x="2662" y="899"/>
                    <a:pt x="2663" y="903"/>
                    <a:pt x="2664" y="906"/>
                  </a:cubicBezTo>
                  <a:cubicBezTo>
                    <a:pt x="2668" y="918"/>
                    <a:pt x="2672" y="931"/>
                    <a:pt x="2677" y="943"/>
                  </a:cubicBezTo>
                  <a:cubicBezTo>
                    <a:pt x="2679" y="949"/>
                    <a:pt x="2683" y="955"/>
                    <a:pt x="2688" y="957"/>
                  </a:cubicBezTo>
                  <a:cubicBezTo>
                    <a:pt x="2720" y="971"/>
                    <a:pt x="2752" y="984"/>
                    <a:pt x="2784" y="997"/>
                  </a:cubicBezTo>
                  <a:cubicBezTo>
                    <a:pt x="2788" y="999"/>
                    <a:pt x="2793" y="998"/>
                    <a:pt x="2797" y="998"/>
                  </a:cubicBezTo>
                  <a:cubicBezTo>
                    <a:pt x="2858" y="998"/>
                    <a:pt x="2918" y="998"/>
                    <a:pt x="2980" y="998"/>
                  </a:cubicBezTo>
                  <a:cubicBezTo>
                    <a:pt x="2980" y="1027"/>
                    <a:pt x="2980" y="1056"/>
                    <a:pt x="2980" y="1086"/>
                  </a:cubicBezTo>
                  <a:cubicBezTo>
                    <a:pt x="1987" y="1086"/>
                    <a:pt x="994" y="1086"/>
                    <a:pt x="0" y="1086"/>
                  </a:cubicBezTo>
                  <a:cubicBezTo>
                    <a:pt x="0" y="992"/>
                    <a:pt x="0" y="899"/>
                    <a:pt x="0" y="806"/>
                  </a:cubicBezTo>
                  <a:close/>
                  <a:moveTo>
                    <a:pt x="2347" y="754"/>
                  </a:moveTo>
                  <a:cubicBezTo>
                    <a:pt x="2345" y="754"/>
                    <a:pt x="2344" y="754"/>
                    <a:pt x="2343" y="754"/>
                  </a:cubicBezTo>
                  <a:cubicBezTo>
                    <a:pt x="2339" y="757"/>
                    <a:pt x="2333" y="761"/>
                    <a:pt x="2331" y="765"/>
                  </a:cubicBezTo>
                  <a:cubicBezTo>
                    <a:pt x="2326" y="774"/>
                    <a:pt x="2323" y="784"/>
                    <a:pt x="2318" y="793"/>
                  </a:cubicBezTo>
                  <a:cubicBezTo>
                    <a:pt x="2314" y="801"/>
                    <a:pt x="2317" y="804"/>
                    <a:pt x="2324" y="807"/>
                  </a:cubicBezTo>
                  <a:cubicBezTo>
                    <a:pt x="2357" y="821"/>
                    <a:pt x="2390" y="835"/>
                    <a:pt x="2423" y="848"/>
                  </a:cubicBezTo>
                  <a:cubicBezTo>
                    <a:pt x="2430" y="852"/>
                    <a:pt x="2433" y="850"/>
                    <a:pt x="2434" y="842"/>
                  </a:cubicBezTo>
                  <a:cubicBezTo>
                    <a:pt x="2435" y="825"/>
                    <a:pt x="2436" y="808"/>
                    <a:pt x="2438" y="791"/>
                  </a:cubicBezTo>
                  <a:cubicBezTo>
                    <a:pt x="2438" y="789"/>
                    <a:pt x="2437" y="786"/>
                    <a:pt x="2436" y="784"/>
                  </a:cubicBezTo>
                  <a:cubicBezTo>
                    <a:pt x="2429" y="769"/>
                    <a:pt x="2430" y="753"/>
                    <a:pt x="2433" y="737"/>
                  </a:cubicBezTo>
                  <a:cubicBezTo>
                    <a:pt x="2439" y="704"/>
                    <a:pt x="2445" y="671"/>
                    <a:pt x="2451" y="638"/>
                  </a:cubicBezTo>
                  <a:cubicBezTo>
                    <a:pt x="2455" y="620"/>
                    <a:pt x="2462" y="602"/>
                    <a:pt x="2466" y="584"/>
                  </a:cubicBezTo>
                  <a:cubicBezTo>
                    <a:pt x="2468" y="579"/>
                    <a:pt x="2469" y="572"/>
                    <a:pt x="2467" y="569"/>
                  </a:cubicBezTo>
                  <a:cubicBezTo>
                    <a:pt x="2460" y="560"/>
                    <a:pt x="2462" y="552"/>
                    <a:pt x="2468" y="544"/>
                  </a:cubicBezTo>
                  <a:cubicBezTo>
                    <a:pt x="2470" y="541"/>
                    <a:pt x="2472" y="538"/>
                    <a:pt x="2472" y="534"/>
                  </a:cubicBezTo>
                  <a:cubicBezTo>
                    <a:pt x="2473" y="526"/>
                    <a:pt x="2473" y="518"/>
                    <a:pt x="2473" y="510"/>
                  </a:cubicBezTo>
                  <a:cubicBezTo>
                    <a:pt x="2474" y="500"/>
                    <a:pt x="2476" y="490"/>
                    <a:pt x="2476" y="480"/>
                  </a:cubicBezTo>
                  <a:cubicBezTo>
                    <a:pt x="2477" y="478"/>
                    <a:pt x="2474" y="475"/>
                    <a:pt x="2473" y="472"/>
                  </a:cubicBezTo>
                  <a:cubicBezTo>
                    <a:pt x="2471" y="474"/>
                    <a:pt x="2469" y="475"/>
                    <a:pt x="2467" y="477"/>
                  </a:cubicBezTo>
                  <a:cubicBezTo>
                    <a:pt x="2456" y="487"/>
                    <a:pt x="2447" y="497"/>
                    <a:pt x="2436" y="506"/>
                  </a:cubicBezTo>
                  <a:cubicBezTo>
                    <a:pt x="2423" y="518"/>
                    <a:pt x="2408" y="528"/>
                    <a:pt x="2395" y="540"/>
                  </a:cubicBezTo>
                  <a:cubicBezTo>
                    <a:pt x="2390" y="544"/>
                    <a:pt x="2384" y="552"/>
                    <a:pt x="2385" y="557"/>
                  </a:cubicBezTo>
                  <a:cubicBezTo>
                    <a:pt x="2388" y="569"/>
                    <a:pt x="2383" y="578"/>
                    <a:pt x="2376" y="588"/>
                  </a:cubicBezTo>
                  <a:cubicBezTo>
                    <a:pt x="2374" y="590"/>
                    <a:pt x="2374" y="593"/>
                    <a:pt x="2373" y="596"/>
                  </a:cubicBezTo>
                  <a:cubicBezTo>
                    <a:pt x="2370" y="606"/>
                    <a:pt x="2367" y="616"/>
                    <a:pt x="2364" y="626"/>
                  </a:cubicBezTo>
                  <a:cubicBezTo>
                    <a:pt x="2363" y="628"/>
                    <a:pt x="2360" y="629"/>
                    <a:pt x="2357" y="630"/>
                  </a:cubicBezTo>
                  <a:cubicBezTo>
                    <a:pt x="2349" y="633"/>
                    <a:pt x="2345" y="627"/>
                    <a:pt x="2337" y="621"/>
                  </a:cubicBezTo>
                  <a:cubicBezTo>
                    <a:pt x="2338" y="630"/>
                    <a:pt x="2338" y="637"/>
                    <a:pt x="2339" y="643"/>
                  </a:cubicBezTo>
                  <a:cubicBezTo>
                    <a:pt x="2340" y="647"/>
                    <a:pt x="2340" y="652"/>
                    <a:pt x="2342" y="654"/>
                  </a:cubicBezTo>
                  <a:cubicBezTo>
                    <a:pt x="2351" y="664"/>
                    <a:pt x="2350" y="667"/>
                    <a:pt x="2338" y="671"/>
                  </a:cubicBezTo>
                  <a:cubicBezTo>
                    <a:pt x="2336" y="672"/>
                    <a:pt x="2333" y="676"/>
                    <a:pt x="2333" y="678"/>
                  </a:cubicBezTo>
                  <a:cubicBezTo>
                    <a:pt x="2334" y="687"/>
                    <a:pt x="2337" y="696"/>
                    <a:pt x="2338" y="706"/>
                  </a:cubicBezTo>
                  <a:cubicBezTo>
                    <a:pt x="2341" y="722"/>
                    <a:pt x="2344" y="738"/>
                    <a:pt x="2347" y="754"/>
                  </a:cubicBezTo>
                  <a:close/>
                  <a:moveTo>
                    <a:pt x="2185" y="524"/>
                  </a:moveTo>
                  <a:cubicBezTo>
                    <a:pt x="2174" y="534"/>
                    <a:pt x="2160" y="543"/>
                    <a:pt x="2151" y="556"/>
                  </a:cubicBezTo>
                  <a:cubicBezTo>
                    <a:pt x="2137" y="576"/>
                    <a:pt x="2125" y="599"/>
                    <a:pt x="2104" y="614"/>
                  </a:cubicBezTo>
                  <a:cubicBezTo>
                    <a:pt x="2103" y="615"/>
                    <a:pt x="2102" y="616"/>
                    <a:pt x="2101" y="618"/>
                  </a:cubicBezTo>
                  <a:cubicBezTo>
                    <a:pt x="2094" y="628"/>
                    <a:pt x="2086" y="638"/>
                    <a:pt x="2079" y="649"/>
                  </a:cubicBezTo>
                  <a:cubicBezTo>
                    <a:pt x="2076" y="653"/>
                    <a:pt x="2075" y="659"/>
                    <a:pt x="2075" y="664"/>
                  </a:cubicBezTo>
                  <a:cubicBezTo>
                    <a:pt x="2073" y="673"/>
                    <a:pt x="2073" y="683"/>
                    <a:pt x="2071" y="692"/>
                  </a:cubicBezTo>
                  <a:cubicBezTo>
                    <a:pt x="2069" y="699"/>
                    <a:pt x="2070" y="702"/>
                    <a:pt x="2077" y="704"/>
                  </a:cubicBezTo>
                  <a:cubicBezTo>
                    <a:pt x="2103" y="715"/>
                    <a:pt x="2130" y="726"/>
                    <a:pt x="2156" y="738"/>
                  </a:cubicBezTo>
                  <a:cubicBezTo>
                    <a:pt x="2162" y="740"/>
                    <a:pt x="2165" y="739"/>
                    <a:pt x="2167" y="733"/>
                  </a:cubicBezTo>
                  <a:cubicBezTo>
                    <a:pt x="2169" y="729"/>
                    <a:pt x="2172" y="724"/>
                    <a:pt x="2174" y="719"/>
                  </a:cubicBezTo>
                  <a:cubicBezTo>
                    <a:pt x="2179" y="711"/>
                    <a:pt x="2189" y="705"/>
                    <a:pt x="2183" y="693"/>
                  </a:cubicBezTo>
                  <a:cubicBezTo>
                    <a:pt x="2182" y="692"/>
                    <a:pt x="2183" y="689"/>
                    <a:pt x="2184" y="688"/>
                  </a:cubicBezTo>
                  <a:cubicBezTo>
                    <a:pt x="2190" y="683"/>
                    <a:pt x="2201" y="679"/>
                    <a:pt x="2186" y="671"/>
                  </a:cubicBezTo>
                  <a:cubicBezTo>
                    <a:pt x="2186" y="671"/>
                    <a:pt x="2187" y="671"/>
                    <a:pt x="2186" y="670"/>
                  </a:cubicBezTo>
                  <a:cubicBezTo>
                    <a:pt x="2182" y="652"/>
                    <a:pt x="2178" y="635"/>
                    <a:pt x="2185" y="616"/>
                  </a:cubicBezTo>
                  <a:cubicBezTo>
                    <a:pt x="2186" y="613"/>
                    <a:pt x="2186" y="609"/>
                    <a:pt x="2186" y="605"/>
                  </a:cubicBezTo>
                  <a:cubicBezTo>
                    <a:pt x="2186" y="589"/>
                    <a:pt x="2186" y="573"/>
                    <a:pt x="2192" y="558"/>
                  </a:cubicBezTo>
                  <a:cubicBezTo>
                    <a:pt x="2197" y="547"/>
                    <a:pt x="2199" y="534"/>
                    <a:pt x="2185" y="524"/>
                  </a:cubicBezTo>
                  <a:close/>
                  <a:moveTo>
                    <a:pt x="1366" y="777"/>
                  </a:moveTo>
                  <a:cubicBezTo>
                    <a:pt x="1379" y="785"/>
                    <a:pt x="1522" y="814"/>
                    <a:pt x="1529" y="811"/>
                  </a:cubicBezTo>
                  <a:cubicBezTo>
                    <a:pt x="1499" y="768"/>
                    <a:pt x="1404" y="762"/>
                    <a:pt x="1366" y="777"/>
                  </a:cubicBezTo>
                  <a:close/>
                  <a:moveTo>
                    <a:pt x="1885" y="487"/>
                  </a:moveTo>
                  <a:cubicBezTo>
                    <a:pt x="1880" y="491"/>
                    <a:pt x="1878" y="493"/>
                    <a:pt x="1875" y="494"/>
                  </a:cubicBezTo>
                  <a:cubicBezTo>
                    <a:pt x="1867" y="498"/>
                    <a:pt x="1866" y="504"/>
                    <a:pt x="1870" y="512"/>
                  </a:cubicBezTo>
                  <a:cubicBezTo>
                    <a:pt x="1872" y="518"/>
                    <a:pt x="1872" y="524"/>
                    <a:pt x="1873" y="530"/>
                  </a:cubicBezTo>
                  <a:cubicBezTo>
                    <a:pt x="1874" y="536"/>
                    <a:pt x="1874" y="542"/>
                    <a:pt x="1875" y="548"/>
                  </a:cubicBezTo>
                  <a:cubicBezTo>
                    <a:pt x="1876" y="551"/>
                    <a:pt x="1879" y="555"/>
                    <a:pt x="1881" y="555"/>
                  </a:cubicBezTo>
                  <a:cubicBezTo>
                    <a:pt x="1887" y="554"/>
                    <a:pt x="1896" y="554"/>
                    <a:pt x="1898" y="550"/>
                  </a:cubicBezTo>
                  <a:cubicBezTo>
                    <a:pt x="1906" y="538"/>
                    <a:pt x="1910" y="523"/>
                    <a:pt x="1918" y="511"/>
                  </a:cubicBezTo>
                  <a:cubicBezTo>
                    <a:pt x="1923" y="501"/>
                    <a:pt x="1919" y="494"/>
                    <a:pt x="1913" y="487"/>
                  </a:cubicBezTo>
                  <a:cubicBezTo>
                    <a:pt x="1912" y="485"/>
                    <a:pt x="1908" y="484"/>
                    <a:pt x="1906" y="484"/>
                  </a:cubicBezTo>
                  <a:cubicBezTo>
                    <a:pt x="1905" y="485"/>
                    <a:pt x="1903" y="488"/>
                    <a:pt x="1903" y="491"/>
                  </a:cubicBezTo>
                  <a:cubicBezTo>
                    <a:pt x="1902" y="499"/>
                    <a:pt x="1902" y="507"/>
                    <a:pt x="1900" y="515"/>
                  </a:cubicBezTo>
                  <a:cubicBezTo>
                    <a:pt x="1900" y="518"/>
                    <a:pt x="1896" y="521"/>
                    <a:pt x="1894" y="523"/>
                  </a:cubicBezTo>
                  <a:cubicBezTo>
                    <a:pt x="1891" y="521"/>
                    <a:pt x="1887" y="518"/>
                    <a:pt x="1887" y="515"/>
                  </a:cubicBezTo>
                  <a:cubicBezTo>
                    <a:pt x="1886" y="510"/>
                    <a:pt x="1887" y="505"/>
                    <a:pt x="1887" y="499"/>
                  </a:cubicBezTo>
                  <a:cubicBezTo>
                    <a:pt x="1887" y="496"/>
                    <a:pt x="1886" y="492"/>
                    <a:pt x="1885" y="487"/>
                  </a:cubicBezTo>
                  <a:close/>
                  <a:moveTo>
                    <a:pt x="2712" y="705"/>
                  </a:moveTo>
                  <a:cubicBezTo>
                    <a:pt x="2710" y="705"/>
                    <a:pt x="2709" y="704"/>
                    <a:pt x="2707" y="704"/>
                  </a:cubicBezTo>
                  <a:cubicBezTo>
                    <a:pt x="2705" y="708"/>
                    <a:pt x="2703" y="713"/>
                    <a:pt x="2700" y="717"/>
                  </a:cubicBezTo>
                  <a:cubicBezTo>
                    <a:pt x="2695" y="725"/>
                    <a:pt x="2690" y="735"/>
                    <a:pt x="2683" y="741"/>
                  </a:cubicBezTo>
                  <a:cubicBezTo>
                    <a:pt x="2675" y="749"/>
                    <a:pt x="2672" y="761"/>
                    <a:pt x="2679" y="767"/>
                  </a:cubicBezTo>
                  <a:cubicBezTo>
                    <a:pt x="2680" y="766"/>
                    <a:pt x="2681" y="766"/>
                    <a:pt x="2681" y="766"/>
                  </a:cubicBezTo>
                  <a:cubicBezTo>
                    <a:pt x="2691" y="749"/>
                    <a:pt x="2702" y="733"/>
                    <a:pt x="2711" y="716"/>
                  </a:cubicBezTo>
                  <a:cubicBezTo>
                    <a:pt x="2713" y="713"/>
                    <a:pt x="2712" y="709"/>
                    <a:pt x="2712" y="705"/>
                  </a:cubicBezTo>
                  <a:close/>
                  <a:moveTo>
                    <a:pt x="2759" y="641"/>
                  </a:moveTo>
                  <a:cubicBezTo>
                    <a:pt x="2758" y="640"/>
                    <a:pt x="2756" y="639"/>
                    <a:pt x="2755" y="638"/>
                  </a:cubicBezTo>
                  <a:cubicBezTo>
                    <a:pt x="2743" y="652"/>
                    <a:pt x="2730" y="665"/>
                    <a:pt x="2717" y="679"/>
                  </a:cubicBezTo>
                  <a:cubicBezTo>
                    <a:pt x="2721" y="683"/>
                    <a:pt x="2724" y="687"/>
                    <a:pt x="2728" y="692"/>
                  </a:cubicBezTo>
                  <a:cubicBezTo>
                    <a:pt x="2739" y="674"/>
                    <a:pt x="2749" y="657"/>
                    <a:pt x="2759" y="641"/>
                  </a:cubicBezTo>
                  <a:close/>
                  <a:moveTo>
                    <a:pt x="1911" y="568"/>
                  </a:moveTo>
                  <a:cubicBezTo>
                    <a:pt x="1902" y="564"/>
                    <a:pt x="1879" y="565"/>
                    <a:pt x="1879" y="570"/>
                  </a:cubicBezTo>
                  <a:cubicBezTo>
                    <a:pt x="1877" y="577"/>
                    <a:pt x="1878" y="585"/>
                    <a:pt x="1878" y="592"/>
                  </a:cubicBezTo>
                  <a:cubicBezTo>
                    <a:pt x="1879" y="593"/>
                    <a:pt x="1880" y="593"/>
                    <a:pt x="1881" y="593"/>
                  </a:cubicBezTo>
                  <a:cubicBezTo>
                    <a:pt x="1891" y="585"/>
                    <a:pt x="1900" y="577"/>
                    <a:pt x="1911" y="568"/>
                  </a:cubicBezTo>
                  <a:close/>
                  <a:moveTo>
                    <a:pt x="2789" y="650"/>
                  </a:moveTo>
                  <a:cubicBezTo>
                    <a:pt x="2787" y="649"/>
                    <a:pt x="2785" y="649"/>
                    <a:pt x="2784" y="648"/>
                  </a:cubicBezTo>
                  <a:cubicBezTo>
                    <a:pt x="2778" y="656"/>
                    <a:pt x="2772" y="663"/>
                    <a:pt x="2768" y="671"/>
                  </a:cubicBezTo>
                  <a:cubicBezTo>
                    <a:pt x="2766" y="674"/>
                    <a:pt x="2769" y="680"/>
                    <a:pt x="2770" y="684"/>
                  </a:cubicBezTo>
                  <a:cubicBezTo>
                    <a:pt x="2773" y="682"/>
                    <a:pt x="2776" y="680"/>
                    <a:pt x="2779" y="678"/>
                  </a:cubicBezTo>
                  <a:cubicBezTo>
                    <a:pt x="2781" y="674"/>
                    <a:pt x="2784" y="670"/>
                    <a:pt x="2785" y="666"/>
                  </a:cubicBezTo>
                  <a:cubicBezTo>
                    <a:pt x="2787" y="661"/>
                    <a:pt x="2788" y="655"/>
                    <a:pt x="2789" y="650"/>
                  </a:cubicBezTo>
                  <a:close/>
                  <a:moveTo>
                    <a:pt x="2724" y="758"/>
                  </a:moveTo>
                  <a:cubicBezTo>
                    <a:pt x="2738" y="748"/>
                    <a:pt x="2743" y="734"/>
                    <a:pt x="2736" y="726"/>
                  </a:cubicBezTo>
                  <a:cubicBezTo>
                    <a:pt x="2721" y="740"/>
                    <a:pt x="2718" y="749"/>
                    <a:pt x="2724" y="758"/>
                  </a:cubicBezTo>
                  <a:close/>
                  <a:moveTo>
                    <a:pt x="2714" y="764"/>
                  </a:moveTo>
                  <a:cubicBezTo>
                    <a:pt x="2699" y="777"/>
                    <a:pt x="2696" y="788"/>
                    <a:pt x="2704" y="793"/>
                  </a:cubicBezTo>
                  <a:cubicBezTo>
                    <a:pt x="2718" y="778"/>
                    <a:pt x="2720" y="773"/>
                    <a:pt x="2714" y="764"/>
                  </a:cubicBezTo>
                  <a:close/>
                  <a:moveTo>
                    <a:pt x="2747" y="723"/>
                  </a:moveTo>
                  <a:cubicBezTo>
                    <a:pt x="2761" y="711"/>
                    <a:pt x="2763" y="703"/>
                    <a:pt x="2756" y="696"/>
                  </a:cubicBezTo>
                  <a:cubicBezTo>
                    <a:pt x="2742" y="708"/>
                    <a:pt x="2740" y="712"/>
                    <a:pt x="2747" y="723"/>
                  </a:cubicBezTo>
                  <a:close/>
                  <a:moveTo>
                    <a:pt x="2687" y="826"/>
                  </a:moveTo>
                  <a:cubicBezTo>
                    <a:pt x="2690" y="818"/>
                    <a:pt x="2694" y="811"/>
                    <a:pt x="2697" y="805"/>
                  </a:cubicBezTo>
                  <a:cubicBezTo>
                    <a:pt x="2683" y="811"/>
                    <a:pt x="2680" y="819"/>
                    <a:pt x="2687" y="826"/>
                  </a:cubicBezTo>
                  <a:close/>
                  <a:moveTo>
                    <a:pt x="2360" y="608"/>
                  </a:moveTo>
                  <a:cubicBezTo>
                    <a:pt x="2361" y="600"/>
                    <a:pt x="2361" y="595"/>
                    <a:pt x="2362" y="590"/>
                  </a:cubicBezTo>
                  <a:cubicBezTo>
                    <a:pt x="2360" y="590"/>
                    <a:pt x="2356" y="590"/>
                    <a:pt x="2355" y="591"/>
                  </a:cubicBezTo>
                  <a:cubicBezTo>
                    <a:pt x="2351" y="596"/>
                    <a:pt x="2352" y="601"/>
                    <a:pt x="2360" y="60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B4DF8686-3C99-2E95-633D-ED0D9F844BEB}"/>
                </a:ext>
              </a:extLst>
            </p:cNvPr>
            <p:cNvSpPr/>
            <p:nvPr/>
          </p:nvSpPr>
          <p:spPr>
            <a:xfrm>
              <a:off x="3558162" y="5976507"/>
              <a:ext cx="4828674" cy="893481"/>
            </a:xfrm>
            <a:custGeom>
              <a:avLst/>
              <a:gdLst>
                <a:gd name="connsiteX0" fmla="*/ 0 w 3144253"/>
                <a:gd name="connsiteY0" fmla="*/ 989733 h 989733"/>
                <a:gd name="connsiteX1" fmla="*/ 1572127 w 3144253"/>
                <a:gd name="connsiteY1" fmla="*/ 0 h 989733"/>
                <a:gd name="connsiteX2" fmla="*/ 3144253 w 3144253"/>
                <a:gd name="connsiteY2" fmla="*/ 989733 h 989733"/>
                <a:gd name="connsiteX3" fmla="*/ 0 w 3144253"/>
                <a:gd name="connsiteY3" fmla="*/ 989733 h 989733"/>
                <a:gd name="connsiteX0" fmla="*/ 0 w 3144253"/>
                <a:gd name="connsiteY0" fmla="*/ 893481 h 893481"/>
                <a:gd name="connsiteX1" fmla="*/ 2486527 w 3144253"/>
                <a:gd name="connsiteY1" fmla="*/ 0 h 893481"/>
                <a:gd name="connsiteX2" fmla="*/ 3144253 w 3144253"/>
                <a:gd name="connsiteY2" fmla="*/ 893481 h 893481"/>
                <a:gd name="connsiteX3" fmla="*/ 0 w 3144253"/>
                <a:gd name="connsiteY3" fmla="*/ 893481 h 893481"/>
                <a:gd name="connsiteX0" fmla="*/ 0 w 4828674"/>
                <a:gd name="connsiteY0" fmla="*/ 893481 h 893481"/>
                <a:gd name="connsiteX1" fmla="*/ 4170948 w 4828674"/>
                <a:gd name="connsiteY1" fmla="*/ 0 h 893481"/>
                <a:gd name="connsiteX2" fmla="*/ 4828674 w 4828674"/>
                <a:gd name="connsiteY2" fmla="*/ 893481 h 893481"/>
                <a:gd name="connsiteX3" fmla="*/ 0 w 4828674"/>
                <a:gd name="connsiteY3" fmla="*/ 893481 h 89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28674" h="893481">
                  <a:moveTo>
                    <a:pt x="0" y="893481"/>
                  </a:moveTo>
                  <a:lnTo>
                    <a:pt x="4170948" y="0"/>
                  </a:lnTo>
                  <a:lnTo>
                    <a:pt x="4828674" y="893481"/>
                  </a:lnTo>
                  <a:lnTo>
                    <a:pt x="0" y="89348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9DC943D-1DFB-5C01-5B96-3670ACDDAED4}"/>
              </a:ext>
            </a:extLst>
          </p:cNvPr>
          <p:cNvSpPr txBox="1"/>
          <p:nvPr/>
        </p:nvSpPr>
        <p:spPr>
          <a:xfrm>
            <a:off x="9255146" y="3945055"/>
            <a:ext cx="74450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05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27F0BEB-FCFB-6365-66B8-6AFE3A203BA0}"/>
              </a:ext>
            </a:extLst>
          </p:cNvPr>
          <p:cNvGrpSpPr/>
          <p:nvPr/>
        </p:nvGrpSpPr>
        <p:grpSpPr>
          <a:xfrm>
            <a:off x="9338944" y="4509517"/>
            <a:ext cx="2592905" cy="1944301"/>
            <a:chOff x="993672" y="3632214"/>
            <a:chExt cx="1997214" cy="194430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36080D5-67EB-8CF1-8F0E-357E3967D7AD}"/>
                </a:ext>
              </a:extLst>
            </p:cNvPr>
            <p:cNvSpPr txBox="1"/>
            <p:nvPr/>
          </p:nvSpPr>
          <p:spPr>
            <a:xfrm>
              <a:off x="993672" y="3632214"/>
              <a:ext cx="19894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400" b="1" dirty="0">
                  <a:solidFill>
                    <a:schemeClr val="bg1"/>
                  </a:solidFill>
                  <a:cs typeface="Arial" pitchFamily="34" charset="0"/>
                </a:rPr>
                <a:t>Környezeti terhelés, közterületi  forgalom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C3B98E2-9CA2-8AD2-3A53-97ED1BFD54F1}"/>
                </a:ext>
              </a:extLst>
            </p:cNvPr>
            <p:cNvSpPr txBox="1"/>
            <p:nvPr/>
          </p:nvSpPr>
          <p:spPr>
            <a:xfrm>
              <a:off x="1001472" y="4191520"/>
              <a:ext cx="198941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200" b="1" dirty="0">
                  <a:solidFill>
                    <a:schemeClr val="bg1"/>
                  </a:solidFill>
                  <a:cs typeface="Arial" pitchFamily="34" charset="0"/>
                </a:rPr>
                <a:t>Igény a Teleki utca forgalmának folyamatos fenntartása 2 sávban, mivel az utca a 67.sz. országos főút folytatásaként Nagykanizsa város egyik négysávos, be és kivezető főforgalmú útszakasza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43" name="TextBox 20">
            <a:extLst>
              <a:ext uri="{FF2B5EF4-FFF2-40B4-BE49-F238E27FC236}">
                <a16:creationId xmlns:a16="http://schemas.microsoft.com/office/drawing/2014/main" id="{5EE651C3-AB0A-C443-48B2-E3E4E10EC0A7}"/>
              </a:ext>
            </a:extLst>
          </p:cNvPr>
          <p:cNvSpPr txBox="1"/>
          <p:nvPr/>
        </p:nvSpPr>
        <p:spPr>
          <a:xfrm>
            <a:off x="9337015" y="678500"/>
            <a:ext cx="74450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0</a:t>
            </a:r>
            <a:r>
              <a:rPr lang="hu-HU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6</a:t>
            </a:r>
            <a:endParaRPr lang="ko-KR" altLang="en-US" sz="32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grpSp>
        <p:nvGrpSpPr>
          <p:cNvPr id="44" name="Group 28">
            <a:extLst>
              <a:ext uri="{FF2B5EF4-FFF2-40B4-BE49-F238E27FC236}">
                <a16:creationId xmlns:a16="http://schemas.microsoft.com/office/drawing/2014/main" id="{22FA224C-30DF-47BF-AC14-5EC4F15A1EF0}"/>
              </a:ext>
            </a:extLst>
          </p:cNvPr>
          <p:cNvGrpSpPr/>
          <p:nvPr/>
        </p:nvGrpSpPr>
        <p:grpSpPr>
          <a:xfrm>
            <a:off x="9902479" y="374874"/>
            <a:ext cx="2289521" cy="2288262"/>
            <a:chOff x="993672" y="3632214"/>
            <a:chExt cx="1989414" cy="1593155"/>
          </a:xfrm>
        </p:grpSpPr>
        <p:sp>
          <p:nvSpPr>
            <p:cNvPr id="46" name="TextBox 29">
              <a:extLst>
                <a:ext uri="{FF2B5EF4-FFF2-40B4-BE49-F238E27FC236}">
                  <a16:creationId xmlns:a16="http://schemas.microsoft.com/office/drawing/2014/main" id="{B2A330EA-7AF7-53F6-C668-C1F8965CDC72}"/>
                </a:ext>
              </a:extLst>
            </p:cNvPr>
            <p:cNvSpPr txBox="1"/>
            <p:nvPr/>
          </p:nvSpPr>
          <p:spPr>
            <a:xfrm>
              <a:off x="993672" y="3632214"/>
              <a:ext cx="1989414" cy="207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Ellátásbiztonság</a:t>
              </a:r>
            </a:p>
          </p:txBody>
        </p:sp>
        <p:sp>
          <p:nvSpPr>
            <p:cNvPr id="47" name="TextBox 30">
              <a:extLst>
                <a:ext uri="{FF2B5EF4-FFF2-40B4-BE49-F238E27FC236}">
                  <a16:creationId xmlns:a16="http://schemas.microsoft.com/office/drawing/2014/main" id="{B1717C79-95EE-8922-967B-43ABF74CAA0B}"/>
                </a:ext>
              </a:extLst>
            </p:cNvPr>
            <p:cNvSpPr txBox="1"/>
            <p:nvPr/>
          </p:nvSpPr>
          <p:spPr>
            <a:xfrm>
              <a:off x="993672" y="3915873"/>
              <a:ext cx="1989414" cy="130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 rekonstrukcióval érintett vezeték működése az új nyomvonalon épülő új vezeték építés mellett kivitelezés alatt is biztosítandó, csak a bekötések átkötésekor szükséges kisebb mértékű üzemszünet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408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1753" y="142931"/>
            <a:ext cx="11594974" cy="1417114"/>
          </a:xfrm>
        </p:spPr>
        <p:txBody>
          <a:bodyPr/>
          <a:lstStyle/>
          <a:p>
            <a:r>
              <a:rPr lang="hu-HU" dirty="0"/>
              <a:t>Hagyományos munkavégzés hátrányos</a:t>
            </a:r>
            <a:endParaRPr lang="en-US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173456BE-F4E9-4915-BC43-6FCDAA6173BE}"/>
              </a:ext>
            </a:extLst>
          </p:cNvPr>
          <p:cNvGrpSpPr/>
          <p:nvPr/>
        </p:nvGrpSpPr>
        <p:grpSpPr>
          <a:xfrm>
            <a:off x="525238" y="1396031"/>
            <a:ext cx="4830533" cy="5466285"/>
            <a:chOff x="464279" y="325260"/>
            <a:chExt cx="4061570" cy="4596118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3C71EE94-B51C-4AB6-A4A5-EC50322D6821}"/>
                </a:ext>
              </a:extLst>
            </p:cNvPr>
            <p:cNvSpPr/>
            <p:nvPr/>
          </p:nvSpPr>
          <p:spPr>
            <a:xfrm>
              <a:off x="2641317" y="442631"/>
              <a:ext cx="1884532" cy="1980069"/>
            </a:xfrm>
            <a:custGeom>
              <a:avLst/>
              <a:gdLst>
                <a:gd name="connsiteX0" fmla="*/ 478942 w 1884532"/>
                <a:gd name="connsiteY0" fmla="*/ 1907118 h 1980069"/>
                <a:gd name="connsiteX1" fmla="*/ 26646 w 1884532"/>
                <a:gd name="connsiteY1" fmla="*/ 1379327 h 1980069"/>
                <a:gd name="connsiteX2" fmla="*/ 147 w 1884532"/>
                <a:gd name="connsiteY2" fmla="*/ 1301634 h 1980069"/>
                <a:gd name="connsiteX3" fmla="*/ 36846 w 1884532"/>
                <a:gd name="connsiteY3" fmla="*/ 584052 h 1980069"/>
                <a:gd name="connsiteX4" fmla="*/ 71154 w 1884532"/>
                <a:gd name="connsiteY4" fmla="*/ 509434 h 1980069"/>
                <a:gd name="connsiteX5" fmla="*/ 574935 w 1884532"/>
                <a:gd name="connsiteY5" fmla="*/ 30493 h 1980069"/>
                <a:gd name="connsiteX6" fmla="*/ 656873 w 1884532"/>
                <a:gd name="connsiteY6" fmla="*/ 138 h 1980069"/>
                <a:gd name="connsiteX7" fmla="*/ 1327166 w 1884532"/>
                <a:gd name="connsiteY7" fmla="*/ 34397 h 1980069"/>
                <a:gd name="connsiteX8" fmla="*/ 1405590 w 1884532"/>
                <a:gd name="connsiteY8" fmla="*/ 72951 h 1980069"/>
                <a:gd name="connsiteX9" fmla="*/ 1857886 w 1884532"/>
                <a:gd name="connsiteY9" fmla="*/ 600742 h 1980069"/>
                <a:gd name="connsiteX10" fmla="*/ 1884385 w 1884532"/>
                <a:gd name="connsiteY10" fmla="*/ 678435 h 1980069"/>
                <a:gd name="connsiteX11" fmla="*/ 1847686 w 1884532"/>
                <a:gd name="connsiteY11" fmla="*/ 1396017 h 1980069"/>
                <a:gd name="connsiteX12" fmla="*/ 1813378 w 1884532"/>
                <a:gd name="connsiteY12" fmla="*/ 1470635 h 1980069"/>
                <a:gd name="connsiteX13" fmla="*/ 1309597 w 1884532"/>
                <a:gd name="connsiteY13" fmla="*/ 1949576 h 1980069"/>
                <a:gd name="connsiteX14" fmla="*/ 1227659 w 1884532"/>
                <a:gd name="connsiteY14" fmla="*/ 1979931 h 1980069"/>
                <a:gd name="connsiteX15" fmla="*/ 557366 w 1884532"/>
                <a:gd name="connsiteY15" fmla="*/ 1945672 h 1980069"/>
                <a:gd name="connsiteX16" fmla="*/ 478942 w 1884532"/>
                <a:gd name="connsiteY16" fmla="*/ 1907118 h 1980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84532" h="1980069">
                  <a:moveTo>
                    <a:pt x="478942" y="1907118"/>
                  </a:moveTo>
                  <a:lnTo>
                    <a:pt x="26646" y="1379327"/>
                  </a:lnTo>
                  <a:cubicBezTo>
                    <a:pt x="8199" y="1357756"/>
                    <a:pt x="-1317" y="1329988"/>
                    <a:pt x="147" y="1301634"/>
                  </a:cubicBezTo>
                  <a:lnTo>
                    <a:pt x="36846" y="584052"/>
                  </a:lnTo>
                  <a:cubicBezTo>
                    <a:pt x="38310" y="555698"/>
                    <a:pt x="50559" y="529004"/>
                    <a:pt x="71154" y="509434"/>
                  </a:cubicBezTo>
                  <a:lnTo>
                    <a:pt x="574935" y="30493"/>
                  </a:lnTo>
                  <a:cubicBezTo>
                    <a:pt x="596944" y="9557"/>
                    <a:pt x="626567" y="-1374"/>
                    <a:pt x="656873" y="138"/>
                  </a:cubicBezTo>
                  <a:lnTo>
                    <a:pt x="1327166" y="34397"/>
                  </a:lnTo>
                  <a:cubicBezTo>
                    <a:pt x="1357472" y="35959"/>
                    <a:pt x="1385826" y="49868"/>
                    <a:pt x="1405590" y="72951"/>
                  </a:cubicBezTo>
                  <a:lnTo>
                    <a:pt x="1857886" y="600742"/>
                  </a:lnTo>
                  <a:cubicBezTo>
                    <a:pt x="1876333" y="622313"/>
                    <a:pt x="1885849" y="650081"/>
                    <a:pt x="1884385" y="678435"/>
                  </a:cubicBezTo>
                  <a:lnTo>
                    <a:pt x="1847686" y="1396017"/>
                  </a:lnTo>
                  <a:cubicBezTo>
                    <a:pt x="1846222" y="1424371"/>
                    <a:pt x="1833973" y="1451065"/>
                    <a:pt x="1813378" y="1470635"/>
                  </a:cubicBezTo>
                  <a:lnTo>
                    <a:pt x="1309597" y="1949576"/>
                  </a:lnTo>
                  <a:cubicBezTo>
                    <a:pt x="1287588" y="1970512"/>
                    <a:pt x="1257965" y="1981444"/>
                    <a:pt x="1227659" y="1979931"/>
                  </a:cubicBezTo>
                  <a:lnTo>
                    <a:pt x="557366" y="1945672"/>
                  </a:lnTo>
                  <a:cubicBezTo>
                    <a:pt x="527012" y="1944110"/>
                    <a:pt x="498658" y="1930202"/>
                    <a:pt x="478942" y="1907118"/>
                  </a:cubicBezTo>
                  <a:close/>
                </a:path>
              </a:pathLst>
            </a:custGeom>
            <a:solidFill>
              <a:schemeClr val="accent5"/>
            </a:solidFill>
            <a:ln w="4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4760CE86-C508-4327-8C73-76C9394BB966}"/>
                </a:ext>
              </a:extLst>
            </p:cNvPr>
            <p:cNvSpPr/>
            <p:nvPr/>
          </p:nvSpPr>
          <p:spPr>
            <a:xfrm>
              <a:off x="2712421" y="529157"/>
              <a:ext cx="1720411" cy="1807652"/>
            </a:xfrm>
            <a:custGeom>
              <a:avLst/>
              <a:gdLst>
                <a:gd name="connsiteX0" fmla="*/ 434483 w 1720411"/>
                <a:gd name="connsiteY0" fmla="*/ 1738118 h 1807652"/>
                <a:gd name="connsiteX1" fmla="*/ 26646 w 1720411"/>
                <a:gd name="connsiteY1" fmla="*/ 1262202 h 1807652"/>
                <a:gd name="connsiteX2" fmla="*/ 147 w 1720411"/>
                <a:gd name="connsiteY2" fmla="*/ 1184510 h 1807652"/>
                <a:gd name="connsiteX3" fmla="*/ 33235 w 1720411"/>
                <a:gd name="connsiteY3" fmla="*/ 536959 h 1807652"/>
                <a:gd name="connsiteX4" fmla="*/ 67542 w 1720411"/>
                <a:gd name="connsiteY4" fmla="*/ 462340 h 1807652"/>
                <a:gd name="connsiteX5" fmla="*/ 521741 w 1720411"/>
                <a:gd name="connsiteY5" fmla="*/ 30493 h 1807652"/>
                <a:gd name="connsiteX6" fmla="*/ 603679 w 1720411"/>
                <a:gd name="connsiteY6" fmla="*/ 138 h 1807652"/>
                <a:gd name="connsiteX7" fmla="*/ 1207504 w 1720411"/>
                <a:gd name="connsiteY7" fmla="*/ 30981 h 1807652"/>
                <a:gd name="connsiteX8" fmla="*/ 1285928 w 1720411"/>
                <a:gd name="connsiteY8" fmla="*/ 69535 h 1807652"/>
                <a:gd name="connsiteX9" fmla="*/ 1693765 w 1720411"/>
                <a:gd name="connsiteY9" fmla="*/ 545450 h 1807652"/>
                <a:gd name="connsiteX10" fmla="*/ 1720264 w 1720411"/>
                <a:gd name="connsiteY10" fmla="*/ 623143 h 1807652"/>
                <a:gd name="connsiteX11" fmla="*/ 1687177 w 1720411"/>
                <a:gd name="connsiteY11" fmla="*/ 1270694 h 1807652"/>
                <a:gd name="connsiteX12" fmla="*/ 1652869 w 1720411"/>
                <a:gd name="connsiteY12" fmla="*/ 1345312 h 1807652"/>
                <a:gd name="connsiteX13" fmla="*/ 1198671 w 1720411"/>
                <a:gd name="connsiteY13" fmla="*/ 1777159 h 1807652"/>
                <a:gd name="connsiteX14" fmla="*/ 1116733 w 1720411"/>
                <a:gd name="connsiteY14" fmla="*/ 1807514 h 1807652"/>
                <a:gd name="connsiteX15" fmla="*/ 512908 w 1720411"/>
                <a:gd name="connsiteY15" fmla="*/ 1776671 h 1807652"/>
                <a:gd name="connsiteX16" fmla="*/ 434483 w 1720411"/>
                <a:gd name="connsiteY16" fmla="*/ 1738118 h 1807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20411" h="1807652">
                  <a:moveTo>
                    <a:pt x="434483" y="1738118"/>
                  </a:moveTo>
                  <a:lnTo>
                    <a:pt x="26646" y="1262202"/>
                  </a:lnTo>
                  <a:cubicBezTo>
                    <a:pt x="8199" y="1240632"/>
                    <a:pt x="-1317" y="1212864"/>
                    <a:pt x="147" y="1184510"/>
                  </a:cubicBezTo>
                  <a:lnTo>
                    <a:pt x="33235" y="536959"/>
                  </a:lnTo>
                  <a:cubicBezTo>
                    <a:pt x="34699" y="508605"/>
                    <a:pt x="46948" y="481910"/>
                    <a:pt x="67542" y="462340"/>
                  </a:cubicBezTo>
                  <a:lnTo>
                    <a:pt x="521741" y="30493"/>
                  </a:lnTo>
                  <a:cubicBezTo>
                    <a:pt x="543751" y="9557"/>
                    <a:pt x="573373" y="-1374"/>
                    <a:pt x="603679" y="138"/>
                  </a:cubicBezTo>
                  <a:lnTo>
                    <a:pt x="1207504" y="30981"/>
                  </a:lnTo>
                  <a:cubicBezTo>
                    <a:pt x="1237810" y="32543"/>
                    <a:pt x="1266164" y="46451"/>
                    <a:pt x="1285928" y="69535"/>
                  </a:cubicBezTo>
                  <a:lnTo>
                    <a:pt x="1693765" y="545450"/>
                  </a:lnTo>
                  <a:cubicBezTo>
                    <a:pt x="1712212" y="567020"/>
                    <a:pt x="1721729" y="594789"/>
                    <a:pt x="1720264" y="623143"/>
                  </a:cubicBezTo>
                  <a:lnTo>
                    <a:pt x="1687177" y="1270694"/>
                  </a:lnTo>
                  <a:cubicBezTo>
                    <a:pt x="1685713" y="1299048"/>
                    <a:pt x="1673464" y="1325742"/>
                    <a:pt x="1652869" y="1345312"/>
                  </a:cubicBezTo>
                  <a:lnTo>
                    <a:pt x="1198671" y="1777159"/>
                  </a:lnTo>
                  <a:cubicBezTo>
                    <a:pt x="1176661" y="1798095"/>
                    <a:pt x="1147039" y="1809027"/>
                    <a:pt x="1116733" y="1807514"/>
                  </a:cubicBezTo>
                  <a:lnTo>
                    <a:pt x="512908" y="1776671"/>
                  </a:lnTo>
                  <a:cubicBezTo>
                    <a:pt x="482553" y="1775109"/>
                    <a:pt x="454199" y="1761201"/>
                    <a:pt x="434483" y="1738118"/>
                  </a:cubicBezTo>
                  <a:close/>
                </a:path>
              </a:pathLst>
            </a:custGeom>
            <a:solidFill>
              <a:schemeClr val="accent3"/>
            </a:solidFill>
            <a:ln w="4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grpSp>
          <p:nvGrpSpPr>
            <p:cNvPr id="6" name="그래픽 198">
              <a:extLst>
                <a:ext uri="{FF2B5EF4-FFF2-40B4-BE49-F238E27FC236}">
                  <a16:creationId xmlns:a16="http://schemas.microsoft.com/office/drawing/2014/main" id="{B2D6E64A-5CAC-4020-9E7D-98B4B206FFFA}"/>
                </a:ext>
              </a:extLst>
            </p:cNvPr>
            <p:cNvGrpSpPr/>
            <p:nvPr/>
          </p:nvGrpSpPr>
          <p:grpSpPr>
            <a:xfrm>
              <a:off x="2924014" y="769498"/>
              <a:ext cx="1289356" cy="1179158"/>
              <a:chOff x="2924014" y="769498"/>
              <a:chExt cx="1289356" cy="1179158"/>
            </a:xfrm>
            <a:solidFill>
              <a:srgbClr val="000000"/>
            </a:solidFill>
          </p:grpSpPr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C8E2FF31-BFD3-47F4-9436-E325F1EE9010}"/>
                  </a:ext>
                </a:extLst>
              </p:cNvPr>
              <p:cNvSpPr/>
              <p:nvPr/>
            </p:nvSpPr>
            <p:spPr>
              <a:xfrm>
                <a:off x="2924014" y="844783"/>
                <a:ext cx="1289356" cy="1103872"/>
              </a:xfrm>
              <a:custGeom>
                <a:avLst/>
                <a:gdLst>
                  <a:gd name="connsiteX0" fmla="*/ 1287599 w 1289356"/>
                  <a:gd name="connsiteY0" fmla="*/ 1089418 h 1103872"/>
                  <a:gd name="connsiteX1" fmla="*/ 1280621 w 1289356"/>
                  <a:gd name="connsiteY1" fmla="*/ 1072582 h 1103872"/>
                  <a:gd name="connsiteX2" fmla="*/ 1268420 w 1289356"/>
                  <a:gd name="connsiteY2" fmla="*/ 1050377 h 1103872"/>
                  <a:gd name="connsiteX3" fmla="*/ 1240994 w 1289356"/>
                  <a:gd name="connsiteY3" fmla="*/ 1028709 h 1103872"/>
                  <a:gd name="connsiteX4" fmla="*/ 1229721 w 1289356"/>
                  <a:gd name="connsiteY4" fmla="*/ 1026611 h 1103872"/>
                  <a:gd name="connsiteX5" fmla="*/ 1208345 w 1289356"/>
                  <a:gd name="connsiteY5" fmla="*/ 1017192 h 1103872"/>
                  <a:gd name="connsiteX6" fmla="*/ 1166620 w 1289356"/>
                  <a:gd name="connsiteY6" fmla="*/ 1007236 h 1103872"/>
                  <a:gd name="connsiteX7" fmla="*/ 1153199 w 1289356"/>
                  <a:gd name="connsiteY7" fmla="*/ 995817 h 1103872"/>
                  <a:gd name="connsiteX8" fmla="*/ 1151687 w 1289356"/>
                  <a:gd name="connsiteY8" fmla="*/ 982689 h 1103872"/>
                  <a:gd name="connsiteX9" fmla="*/ 1142512 w 1289356"/>
                  <a:gd name="connsiteY9" fmla="*/ 940963 h 1103872"/>
                  <a:gd name="connsiteX10" fmla="*/ 1136363 w 1289356"/>
                  <a:gd name="connsiteY10" fmla="*/ 919539 h 1103872"/>
                  <a:gd name="connsiteX11" fmla="*/ 1128115 w 1289356"/>
                  <a:gd name="connsiteY11" fmla="*/ 902898 h 1103872"/>
                  <a:gd name="connsiteX12" fmla="*/ 1125529 w 1289356"/>
                  <a:gd name="connsiteY12" fmla="*/ 896700 h 1103872"/>
                  <a:gd name="connsiteX13" fmla="*/ 1091270 w 1289356"/>
                  <a:gd name="connsiteY13" fmla="*/ 858830 h 1103872"/>
                  <a:gd name="connsiteX14" fmla="*/ 1081656 w 1289356"/>
                  <a:gd name="connsiteY14" fmla="*/ 853559 h 1103872"/>
                  <a:gd name="connsiteX15" fmla="*/ 1071407 w 1289356"/>
                  <a:gd name="connsiteY15" fmla="*/ 847752 h 1103872"/>
                  <a:gd name="connsiteX16" fmla="*/ 1059549 w 1289356"/>
                  <a:gd name="connsiteY16" fmla="*/ 843164 h 1103872"/>
                  <a:gd name="connsiteX17" fmla="*/ 1038027 w 1289356"/>
                  <a:gd name="connsiteY17" fmla="*/ 825840 h 1103872"/>
                  <a:gd name="connsiteX18" fmla="*/ 1037881 w 1289356"/>
                  <a:gd name="connsiteY18" fmla="*/ 825694 h 1103872"/>
                  <a:gd name="connsiteX19" fmla="*/ 1021776 w 1289356"/>
                  <a:gd name="connsiteY19" fmla="*/ 809491 h 1103872"/>
                  <a:gd name="connsiteX20" fmla="*/ 1015627 w 1289356"/>
                  <a:gd name="connsiteY20" fmla="*/ 803684 h 1103872"/>
                  <a:gd name="connsiteX21" fmla="*/ 972974 w 1289356"/>
                  <a:gd name="connsiteY21" fmla="*/ 768156 h 1103872"/>
                  <a:gd name="connsiteX22" fmla="*/ 971461 w 1289356"/>
                  <a:gd name="connsiteY22" fmla="*/ 766936 h 1103872"/>
                  <a:gd name="connsiteX23" fmla="*/ 962921 w 1289356"/>
                  <a:gd name="connsiteY23" fmla="*/ 763373 h 1103872"/>
                  <a:gd name="connsiteX24" fmla="*/ 932664 w 1289356"/>
                  <a:gd name="connsiteY24" fmla="*/ 760104 h 1103872"/>
                  <a:gd name="connsiteX25" fmla="*/ 889816 w 1289356"/>
                  <a:gd name="connsiteY25" fmla="*/ 765326 h 1103872"/>
                  <a:gd name="connsiteX26" fmla="*/ 861755 w 1289356"/>
                  <a:gd name="connsiteY26" fmla="*/ 776257 h 1103872"/>
                  <a:gd name="connsiteX27" fmla="*/ 848871 w 1289356"/>
                  <a:gd name="connsiteY27" fmla="*/ 786652 h 1103872"/>
                  <a:gd name="connsiteX28" fmla="*/ 824470 w 1289356"/>
                  <a:gd name="connsiteY28" fmla="*/ 809442 h 1103872"/>
                  <a:gd name="connsiteX29" fmla="*/ 769568 w 1289356"/>
                  <a:gd name="connsiteY29" fmla="*/ 780601 h 1103872"/>
                  <a:gd name="connsiteX30" fmla="*/ 530976 w 1289356"/>
                  <a:gd name="connsiteY30" fmla="*/ 526734 h 1103872"/>
                  <a:gd name="connsiteX31" fmla="*/ 527999 w 1289356"/>
                  <a:gd name="connsiteY31" fmla="*/ 512825 h 1103872"/>
                  <a:gd name="connsiteX32" fmla="*/ 697878 w 1289356"/>
                  <a:gd name="connsiteY32" fmla="*/ 286726 h 1103872"/>
                  <a:gd name="connsiteX33" fmla="*/ 693584 w 1289356"/>
                  <a:gd name="connsiteY33" fmla="*/ 243683 h 1103872"/>
                  <a:gd name="connsiteX34" fmla="*/ 557476 w 1289356"/>
                  <a:gd name="connsiteY34" fmla="*/ 53502 h 1103872"/>
                  <a:gd name="connsiteX35" fmla="*/ 515360 w 1289356"/>
                  <a:gd name="connsiteY35" fmla="*/ 14558 h 1103872"/>
                  <a:gd name="connsiteX36" fmla="*/ 272375 w 1289356"/>
                  <a:gd name="connsiteY36" fmla="*/ 15 h 1103872"/>
                  <a:gd name="connsiteX37" fmla="*/ 258174 w 1289356"/>
                  <a:gd name="connsiteY37" fmla="*/ 19341 h 1103872"/>
                  <a:gd name="connsiteX38" fmla="*/ 185654 w 1289356"/>
                  <a:gd name="connsiteY38" fmla="*/ 149398 h 1103872"/>
                  <a:gd name="connsiteX39" fmla="*/ 166817 w 1289356"/>
                  <a:gd name="connsiteY39" fmla="*/ 137149 h 1103872"/>
                  <a:gd name="connsiteX40" fmla="*/ 144124 w 1289356"/>
                  <a:gd name="connsiteY40" fmla="*/ 136758 h 1103872"/>
                  <a:gd name="connsiteX41" fmla="*/ 142123 w 1289356"/>
                  <a:gd name="connsiteY41" fmla="*/ 160281 h 1103872"/>
                  <a:gd name="connsiteX42" fmla="*/ 155397 w 1289356"/>
                  <a:gd name="connsiteY42" fmla="*/ 175848 h 1103872"/>
                  <a:gd name="connsiteX43" fmla="*/ 159399 w 1289356"/>
                  <a:gd name="connsiteY43" fmla="*/ 200298 h 1103872"/>
                  <a:gd name="connsiteX44" fmla="*/ 163986 w 1289356"/>
                  <a:gd name="connsiteY44" fmla="*/ 249539 h 1103872"/>
                  <a:gd name="connsiteX45" fmla="*/ 214984 w 1289356"/>
                  <a:gd name="connsiteY45" fmla="*/ 256567 h 1103872"/>
                  <a:gd name="connsiteX46" fmla="*/ 238409 w 1289356"/>
                  <a:gd name="connsiteY46" fmla="*/ 264863 h 1103872"/>
                  <a:gd name="connsiteX47" fmla="*/ 232602 w 1289356"/>
                  <a:gd name="connsiteY47" fmla="*/ 282383 h 1103872"/>
                  <a:gd name="connsiteX48" fmla="*/ 139586 w 1289356"/>
                  <a:gd name="connsiteY48" fmla="*/ 368860 h 1103872"/>
                  <a:gd name="connsiteX49" fmla="*/ 116112 w 1289356"/>
                  <a:gd name="connsiteY49" fmla="*/ 416734 h 1103872"/>
                  <a:gd name="connsiteX50" fmla="*/ 92785 w 1289356"/>
                  <a:gd name="connsiteY50" fmla="*/ 644199 h 1103872"/>
                  <a:gd name="connsiteX51" fmla="*/ 81609 w 1289356"/>
                  <a:gd name="connsiteY51" fmla="*/ 679727 h 1103872"/>
                  <a:gd name="connsiteX52" fmla="*/ 68140 w 1289356"/>
                  <a:gd name="connsiteY52" fmla="*/ 721746 h 1103872"/>
                  <a:gd name="connsiteX53" fmla="*/ 25389 w 1289356"/>
                  <a:gd name="connsiteY53" fmla="*/ 853998 h 1103872"/>
                  <a:gd name="connsiteX54" fmla="*/ 5137 w 1289356"/>
                  <a:gd name="connsiteY54" fmla="*/ 908998 h 1103872"/>
                  <a:gd name="connsiteX55" fmla="*/ 4941 w 1289356"/>
                  <a:gd name="connsiteY55" fmla="*/ 976393 h 1103872"/>
                  <a:gd name="connsiteX56" fmla="*/ 27829 w 1289356"/>
                  <a:gd name="connsiteY56" fmla="*/ 1004210 h 1103872"/>
                  <a:gd name="connsiteX57" fmla="*/ 125970 w 1289356"/>
                  <a:gd name="connsiteY57" fmla="*/ 983226 h 1103872"/>
                  <a:gd name="connsiteX58" fmla="*/ 149736 w 1289356"/>
                  <a:gd name="connsiteY58" fmla="*/ 905777 h 1103872"/>
                  <a:gd name="connsiteX59" fmla="*/ 175992 w 1289356"/>
                  <a:gd name="connsiteY59" fmla="*/ 820472 h 1103872"/>
                  <a:gd name="connsiteX60" fmla="*/ 218352 w 1289356"/>
                  <a:gd name="connsiteY60" fmla="*/ 683046 h 1103872"/>
                  <a:gd name="connsiteX61" fmla="*/ 229674 w 1289356"/>
                  <a:gd name="connsiteY61" fmla="*/ 592079 h 1103872"/>
                  <a:gd name="connsiteX62" fmla="*/ 241728 w 1289356"/>
                  <a:gd name="connsiteY62" fmla="*/ 476272 h 1103872"/>
                  <a:gd name="connsiteX63" fmla="*/ 254221 w 1289356"/>
                  <a:gd name="connsiteY63" fmla="*/ 472027 h 1103872"/>
                  <a:gd name="connsiteX64" fmla="*/ 298484 w 1289356"/>
                  <a:gd name="connsiteY64" fmla="*/ 527758 h 1103872"/>
                  <a:gd name="connsiteX65" fmla="*/ 373688 w 1289356"/>
                  <a:gd name="connsiteY65" fmla="*/ 671870 h 1103872"/>
                  <a:gd name="connsiteX66" fmla="*/ 373541 w 1289356"/>
                  <a:gd name="connsiteY66" fmla="*/ 694368 h 1103872"/>
                  <a:gd name="connsiteX67" fmla="*/ 249682 w 1289356"/>
                  <a:gd name="connsiteY67" fmla="*/ 908266 h 1103872"/>
                  <a:gd name="connsiteX68" fmla="*/ 246022 w 1289356"/>
                  <a:gd name="connsiteY68" fmla="*/ 1013532 h 1103872"/>
                  <a:gd name="connsiteX69" fmla="*/ 269594 w 1289356"/>
                  <a:gd name="connsiteY69" fmla="*/ 1026806 h 1103872"/>
                  <a:gd name="connsiteX70" fmla="*/ 342552 w 1289356"/>
                  <a:gd name="connsiteY70" fmla="*/ 1014410 h 1103872"/>
                  <a:gd name="connsiteX71" fmla="*/ 355095 w 1289356"/>
                  <a:gd name="connsiteY71" fmla="*/ 995280 h 1103872"/>
                  <a:gd name="connsiteX72" fmla="*/ 500817 w 1289356"/>
                  <a:gd name="connsiteY72" fmla="*/ 735459 h 1103872"/>
                  <a:gd name="connsiteX73" fmla="*/ 522875 w 1289356"/>
                  <a:gd name="connsiteY73" fmla="*/ 697540 h 1103872"/>
                  <a:gd name="connsiteX74" fmla="*/ 523265 w 1289356"/>
                  <a:gd name="connsiteY74" fmla="*/ 676165 h 1103872"/>
                  <a:gd name="connsiteX75" fmla="*/ 408923 w 1289356"/>
                  <a:gd name="connsiteY75" fmla="*/ 450895 h 1103872"/>
                  <a:gd name="connsiteX76" fmla="*/ 451722 w 1289356"/>
                  <a:gd name="connsiteY76" fmla="*/ 507701 h 1103872"/>
                  <a:gd name="connsiteX77" fmla="*/ 475000 w 1289356"/>
                  <a:gd name="connsiteY77" fmla="*/ 530686 h 1103872"/>
                  <a:gd name="connsiteX78" fmla="*/ 503159 w 1289356"/>
                  <a:gd name="connsiteY78" fmla="*/ 548987 h 1103872"/>
                  <a:gd name="connsiteX79" fmla="*/ 772887 w 1289356"/>
                  <a:gd name="connsiteY79" fmla="*/ 839309 h 1103872"/>
                  <a:gd name="connsiteX80" fmla="*/ 772496 w 1289356"/>
                  <a:gd name="connsiteY80" fmla="*/ 873080 h 1103872"/>
                  <a:gd name="connsiteX81" fmla="*/ 694365 w 1289356"/>
                  <a:gd name="connsiteY81" fmla="*/ 904557 h 1103872"/>
                  <a:gd name="connsiteX82" fmla="*/ 614720 w 1289356"/>
                  <a:gd name="connsiteY82" fmla="*/ 935888 h 1103872"/>
                  <a:gd name="connsiteX83" fmla="*/ 557768 w 1289356"/>
                  <a:gd name="connsiteY83" fmla="*/ 996646 h 1103872"/>
                  <a:gd name="connsiteX84" fmla="*/ 505843 w 1289356"/>
                  <a:gd name="connsiteY84" fmla="*/ 1028855 h 1103872"/>
                  <a:gd name="connsiteX85" fmla="*/ 490666 w 1289356"/>
                  <a:gd name="connsiteY85" fmla="*/ 1033931 h 1103872"/>
                  <a:gd name="connsiteX86" fmla="*/ 483638 w 1289356"/>
                  <a:gd name="connsiteY86" fmla="*/ 1043447 h 1103872"/>
                  <a:gd name="connsiteX87" fmla="*/ 491495 w 1289356"/>
                  <a:gd name="connsiteY87" fmla="*/ 1048815 h 1103872"/>
                  <a:gd name="connsiteX88" fmla="*/ 562112 w 1289356"/>
                  <a:gd name="connsiteY88" fmla="*/ 1054525 h 1103872"/>
                  <a:gd name="connsiteX89" fmla="*/ 638047 w 1289356"/>
                  <a:gd name="connsiteY89" fmla="*/ 1060186 h 1103872"/>
                  <a:gd name="connsiteX90" fmla="*/ 789919 w 1289356"/>
                  <a:gd name="connsiteY90" fmla="*/ 1071459 h 1103872"/>
                  <a:gd name="connsiteX91" fmla="*/ 1093710 w 1289356"/>
                  <a:gd name="connsiteY91" fmla="*/ 1094006 h 1103872"/>
                  <a:gd name="connsiteX92" fmla="*/ 1182578 w 1289356"/>
                  <a:gd name="connsiteY92" fmla="*/ 1099862 h 1103872"/>
                  <a:gd name="connsiteX93" fmla="*/ 1274765 w 1289356"/>
                  <a:gd name="connsiteY93" fmla="*/ 1103229 h 1103872"/>
                  <a:gd name="connsiteX94" fmla="*/ 1287599 w 1289356"/>
                  <a:gd name="connsiteY94" fmla="*/ 1089418 h 1103872"/>
                  <a:gd name="connsiteX95" fmla="*/ 279988 w 1289356"/>
                  <a:gd name="connsiteY95" fmla="*/ 238900 h 1103872"/>
                  <a:gd name="connsiteX96" fmla="*/ 260614 w 1289356"/>
                  <a:gd name="connsiteY96" fmla="*/ 237973 h 1103872"/>
                  <a:gd name="connsiteX97" fmla="*/ 254709 w 1289356"/>
                  <a:gd name="connsiteY97" fmla="*/ 199029 h 1103872"/>
                  <a:gd name="connsiteX98" fmla="*/ 307708 w 1289356"/>
                  <a:gd name="connsiteY98" fmla="*/ 103671 h 1103872"/>
                  <a:gd name="connsiteX99" fmla="*/ 333134 w 1289356"/>
                  <a:gd name="connsiteY99" fmla="*/ 84394 h 1103872"/>
                  <a:gd name="connsiteX100" fmla="*/ 421611 w 1289356"/>
                  <a:gd name="connsiteY100" fmla="*/ 91128 h 1103872"/>
                  <a:gd name="connsiteX101" fmla="*/ 431372 w 1289356"/>
                  <a:gd name="connsiteY101" fmla="*/ 94545 h 1103872"/>
                  <a:gd name="connsiteX102" fmla="*/ 426052 w 1289356"/>
                  <a:gd name="connsiteY102" fmla="*/ 103280 h 1103872"/>
                  <a:gd name="connsiteX103" fmla="*/ 279988 w 1289356"/>
                  <a:gd name="connsiteY103" fmla="*/ 238900 h 1103872"/>
                  <a:gd name="connsiteX104" fmla="*/ 473634 w 1289356"/>
                  <a:gd name="connsiteY104" fmla="*/ 445332 h 1103872"/>
                  <a:gd name="connsiteX105" fmla="*/ 453772 w 1289356"/>
                  <a:gd name="connsiteY105" fmla="*/ 446211 h 1103872"/>
                  <a:gd name="connsiteX106" fmla="*/ 416341 w 1289356"/>
                  <a:gd name="connsiteY106" fmla="*/ 404631 h 1103872"/>
                  <a:gd name="connsiteX107" fmla="*/ 418390 w 1289356"/>
                  <a:gd name="connsiteY107" fmla="*/ 391796 h 1103872"/>
                  <a:gd name="connsiteX108" fmla="*/ 562551 w 1289356"/>
                  <a:gd name="connsiteY108" fmla="*/ 316690 h 1103872"/>
                  <a:gd name="connsiteX109" fmla="*/ 567578 w 1289356"/>
                  <a:gd name="connsiteY109" fmla="*/ 316642 h 1103872"/>
                  <a:gd name="connsiteX110" fmla="*/ 535954 w 1289356"/>
                  <a:gd name="connsiteY110" fmla="*/ 362515 h 1103872"/>
                  <a:gd name="connsiteX111" fmla="*/ 473634 w 1289356"/>
                  <a:gd name="connsiteY111" fmla="*/ 445332 h 110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1289356" h="1103872">
                    <a:moveTo>
                      <a:pt x="1287599" y="1089418"/>
                    </a:moveTo>
                    <a:cubicBezTo>
                      <a:pt x="1286233" y="1083416"/>
                      <a:pt x="1289649" y="1075412"/>
                      <a:pt x="1280621" y="1072582"/>
                    </a:cubicBezTo>
                    <a:cubicBezTo>
                      <a:pt x="1276570" y="1065164"/>
                      <a:pt x="1272520" y="1057746"/>
                      <a:pt x="1268420" y="1050377"/>
                    </a:cubicBezTo>
                    <a:cubicBezTo>
                      <a:pt x="1262271" y="1039397"/>
                      <a:pt x="1256562" y="1027831"/>
                      <a:pt x="1240994" y="1028709"/>
                    </a:cubicBezTo>
                    <a:cubicBezTo>
                      <a:pt x="1237139" y="1028611"/>
                      <a:pt x="1232990" y="1029831"/>
                      <a:pt x="1229721" y="1026611"/>
                    </a:cubicBezTo>
                    <a:cubicBezTo>
                      <a:pt x="1224060" y="1020120"/>
                      <a:pt x="1217178" y="1016655"/>
                      <a:pt x="1208345" y="1017192"/>
                    </a:cubicBezTo>
                    <a:cubicBezTo>
                      <a:pt x="1193461" y="1018070"/>
                      <a:pt x="1180235" y="1011628"/>
                      <a:pt x="1166620" y="1007236"/>
                    </a:cubicBezTo>
                    <a:cubicBezTo>
                      <a:pt x="1159836" y="1006163"/>
                      <a:pt x="1155786" y="1001819"/>
                      <a:pt x="1153199" y="995817"/>
                    </a:cubicBezTo>
                    <a:cubicBezTo>
                      <a:pt x="1149930" y="991766"/>
                      <a:pt x="1151784" y="987179"/>
                      <a:pt x="1151687" y="982689"/>
                    </a:cubicBezTo>
                    <a:cubicBezTo>
                      <a:pt x="1151345" y="968244"/>
                      <a:pt x="1153004" y="953213"/>
                      <a:pt x="1142512" y="940963"/>
                    </a:cubicBezTo>
                    <a:cubicBezTo>
                      <a:pt x="1137144" y="934765"/>
                      <a:pt x="1137241" y="927055"/>
                      <a:pt x="1136363" y="919539"/>
                    </a:cubicBezTo>
                    <a:cubicBezTo>
                      <a:pt x="1133337" y="914122"/>
                      <a:pt x="1134801" y="906509"/>
                      <a:pt x="1128115" y="902898"/>
                    </a:cubicBezTo>
                    <a:cubicBezTo>
                      <a:pt x="1125577" y="901531"/>
                      <a:pt x="1125626" y="899091"/>
                      <a:pt x="1125529" y="896700"/>
                    </a:cubicBezTo>
                    <a:cubicBezTo>
                      <a:pt x="1119624" y="879083"/>
                      <a:pt x="1107472" y="867126"/>
                      <a:pt x="1091270" y="858830"/>
                    </a:cubicBezTo>
                    <a:cubicBezTo>
                      <a:pt x="1087854" y="857463"/>
                      <a:pt x="1083998" y="856927"/>
                      <a:pt x="1081656" y="853559"/>
                    </a:cubicBezTo>
                    <a:cubicBezTo>
                      <a:pt x="1079850" y="848728"/>
                      <a:pt x="1074775" y="849753"/>
                      <a:pt x="1071407" y="847752"/>
                    </a:cubicBezTo>
                    <a:cubicBezTo>
                      <a:pt x="1066869" y="847703"/>
                      <a:pt x="1062526" y="847264"/>
                      <a:pt x="1059549" y="843164"/>
                    </a:cubicBezTo>
                    <a:cubicBezTo>
                      <a:pt x="1053448" y="836088"/>
                      <a:pt x="1045152" y="831647"/>
                      <a:pt x="1038027" y="825840"/>
                    </a:cubicBezTo>
                    <a:lnTo>
                      <a:pt x="1037881" y="825694"/>
                    </a:lnTo>
                    <a:cubicBezTo>
                      <a:pt x="1033781" y="819056"/>
                      <a:pt x="1030951" y="811151"/>
                      <a:pt x="1021776" y="809491"/>
                    </a:cubicBezTo>
                    <a:cubicBezTo>
                      <a:pt x="1018945" y="808369"/>
                      <a:pt x="1016896" y="806466"/>
                      <a:pt x="1015627" y="803684"/>
                    </a:cubicBezTo>
                    <a:cubicBezTo>
                      <a:pt x="1005183" y="787335"/>
                      <a:pt x="991031" y="775428"/>
                      <a:pt x="972974" y="768156"/>
                    </a:cubicBezTo>
                    <a:cubicBezTo>
                      <a:pt x="972096" y="768205"/>
                      <a:pt x="971608" y="767814"/>
                      <a:pt x="971461" y="766936"/>
                    </a:cubicBezTo>
                    <a:cubicBezTo>
                      <a:pt x="968533" y="765911"/>
                      <a:pt x="966435" y="762885"/>
                      <a:pt x="962921" y="763373"/>
                    </a:cubicBezTo>
                    <a:cubicBezTo>
                      <a:pt x="952477" y="764886"/>
                      <a:pt x="942766" y="761665"/>
                      <a:pt x="932664" y="760104"/>
                    </a:cubicBezTo>
                    <a:cubicBezTo>
                      <a:pt x="918462" y="757957"/>
                      <a:pt x="902943" y="754784"/>
                      <a:pt x="889816" y="765326"/>
                    </a:cubicBezTo>
                    <a:cubicBezTo>
                      <a:pt x="882008" y="772939"/>
                      <a:pt x="870198" y="770401"/>
                      <a:pt x="861755" y="776257"/>
                    </a:cubicBezTo>
                    <a:cubicBezTo>
                      <a:pt x="856338" y="778307"/>
                      <a:pt x="853800" y="783968"/>
                      <a:pt x="848871" y="786652"/>
                    </a:cubicBezTo>
                    <a:cubicBezTo>
                      <a:pt x="839306" y="792703"/>
                      <a:pt x="831302" y="800463"/>
                      <a:pt x="824470" y="809442"/>
                    </a:cubicBezTo>
                    <a:cubicBezTo>
                      <a:pt x="808512" y="830476"/>
                      <a:pt x="779280" y="790946"/>
                      <a:pt x="769568" y="780601"/>
                    </a:cubicBezTo>
                    <a:cubicBezTo>
                      <a:pt x="750536" y="760397"/>
                      <a:pt x="546983" y="543180"/>
                      <a:pt x="530976" y="526734"/>
                    </a:cubicBezTo>
                    <a:cubicBezTo>
                      <a:pt x="528634" y="524342"/>
                      <a:pt x="521997" y="515655"/>
                      <a:pt x="527999" y="512825"/>
                    </a:cubicBezTo>
                    <a:cubicBezTo>
                      <a:pt x="534685" y="509702"/>
                      <a:pt x="690558" y="297316"/>
                      <a:pt x="697878" y="286726"/>
                    </a:cubicBezTo>
                    <a:cubicBezTo>
                      <a:pt x="707932" y="272134"/>
                      <a:pt x="702417" y="257250"/>
                      <a:pt x="693584" y="243683"/>
                    </a:cubicBezTo>
                    <a:cubicBezTo>
                      <a:pt x="683531" y="228262"/>
                      <a:pt x="579631" y="86590"/>
                      <a:pt x="557476" y="53502"/>
                    </a:cubicBezTo>
                    <a:cubicBezTo>
                      <a:pt x="546739" y="37495"/>
                      <a:pt x="533660" y="22025"/>
                      <a:pt x="515360" y="14558"/>
                    </a:cubicBezTo>
                    <a:cubicBezTo>
                      <a:pt x="500866" y="8605"/>
                      <a:pt x="292091" y="-424"/>
                      <a:pt x="272375" y="15"/>
                    </a:cubicBezTo>
                    <a:cubicBezTo>
                      <a:pt x="265885" y="162"/>
                      <a:pt x="260614" y="14802"/>
                      <a:pt x="258174" y="19341"/>
                    </a:cubicBezTo>
                    <a:cubicBezTo>
                      <a:pt x="252464" y="29980"/>
                      <a:pt x="192780" y="146323"/>
                      <a:pt x="185654" y="149398"/>
                    </a:cubicBezTo>
                    <a:cubicBezTo>
                      <a:pt x="176382" y="153400"/>
                      <a:pt x="173356" y="141199"/>
                      <a:pt x="166817" y="137149"/>
                    </a:cubicBezTo>
                    <a:cubicBezTo>
                      <a:pt x="159009" y="132268"/>
                      <a:pt x="150664" y="130804"/>
                      <a:pt x="144124" y="136758"/>
                    </a:cubicBezTo>
                    <a:cubicBezTo>
                      <a:pt x="137292" y="143005"/>
                      <a:pt x="135681" y="151936"/>
                      <a:pt x="142123" y="160281"/>
                    </a:cubicBezTo>
                    <a:cubicBezTo>
                      <a:pt x="146320" y="165698"/>
                      <a:pt x="150127" y="171700"/>
                      <a:pt x="155397" y="175848"/>
                    </a:cubicBezTo>
                    <a:cubicBezTo>
                      <a:pt x="164621" y="183218"/>
                      <a:pt x="165109" y="190147"/>
                      <a:pt x="159399" y="200298"/>
                    </a:cubicBezTo>
                    <a:cubicBezTo>
                      <a:pt x="149395" y="218160"/>
                      <a:pt x="151933" y="237436"/>
                      <a:pt x="163986" y="249539"/>
                    </a:cubicBezTo>
                    <a:cubicBezTo>
                      <a:pt x="178969" y="264570"/>
                      <a:pt x="195073" y="267596"/>
                      <a:pt x="214984" y="256567"/>
                    </a:cubicBezTo>
                    <a:cubicBezTo>
                      <a:pt x="227429" y="249686"/>
                      <a:pt x="232260" y="257689"/>
                      <a:pt x="238409" y="264863"/>
                    </a:cubicBezTo>
                    <a:cubicBezTo>
                      <a:pt x="246169" y="273842"/>
                      <a:pt x="237531" y="277795"/>
                      <a:pt x="232602" y="282383"/>
                    </a:cubicBezTo>
                    <a:cubicBezTo>
                      <a:pt x="201710" y="311322"/>
                      <a:pt x="170965" y="340408"/>
                      <a:pt x="139586" y="368860"/>
                    </a:cubicBezTo>
                    <a:cubicBezTo>
                      <a:pt x="125189" y="381939"/>
                      <a:pt x="118064" y="398141"/>
                      <a:pt x="116112" y="416734"/>
                    </a:cubicBezTo>
                    <a:cubicBezTo>
                      <a:pt x="108206" y="492523"/>
                      <a:pt x="100788" y="568410"/>
                      <a:pt x="92785" y="644199"/>
                    </a:cubicBezTo>
                    <a:cubicBezTo>
                      <a:pt x="91516" y="656449"/>
                      <a:pt x="85367" y="668064"/>
                      <a:pt x="81609" y="679727"/>
                    </a:cubicBezTo>
                    <a:cubicBezTo>
                      <a:pt x="77119" y="693733"/>
                      <a:pt x="72630" y="707739"/>
                      <a:pt x="68140" y="721746"/>
                    </a:cubicBezTo>
                    <a:cubicBezTo>
                      <a:pt x="54036" y="765862"/>
                      <a:pt x="40420" y="810174"/>
                      <a:pt x="25389" y="853998"/>
                    </a:cubicBezTo>
                    <a:cubicBezTo>
                      <a:pt x="19045" y="872494"/>
                      <a:pt x="10407" y="890161"/>
                      <a:pt x="5137" y="908998"/>
                    </a:cubicBezTo>
                    <a:cubicBezTo>
                      <a:pt x="-476" y="928860"/>
                      <a:pt x="-2769" y="956873"/>
                      <a:pt x="4941" y="976393"/>
                    </a:cubicBezTo>
                    <a:cubicBezTo>
                      <a:pt x="9431" y="987715"/>
                      <a:pt x="17972" y="997134"/>
                      <a:pt x="27829" y="1004210"/>
                    </a:cubicBezTo>
                    <a:cubicBezTo>
                      <a:pt x="60088" y="1027440"/>
                      <a:pt x="105668" y="1016411"/>
                      <a:pt x="125970" y="983226"/>
                    </a:cubicBezTo>
                    <a:cubicBezTo>
                      <a:pt x="140269" y="959899"/>
                      <a:pt x="142904" y="931789"/>
                      <a:pt x="149736" y="905777"/>
                    </a:cubicBezTo>
                    <a:cubicBezTo>
                      <a:pt x="157252" y="876984"/>
                      <a:pt x="167110" y="848874"/>
                      <a:pt x="175992" y="820472"/>
                    </a:cubicBezTo>
                    <a:cubicBezTo>
                      <a:pt x="190340" y="774744"/>
                      <a:pt x="205029" y="729066"/>
                      <a:pt x="218352" y="683046"/>
                    </a:cubicBezTo>
                    <a:cubicBezTo>
                      <a:pt x="226990" y="653618"/>
                      <a:pt x="225623" y="622385"/>
                      <a:pt x="229674" y="592079"/>
                    </a:cubicBezTo>
                    <a:cubicBezTo>
                      <a:pt x="234847" y="553623"/>
                      <a:pt x="237921" y="514875"/>
                      <a:pt x="241728" y="476272"/>
                    </a:cubicBezTo>
                    <a:cubicBezTo>
                      <a:pt x="242850" y="464804"/>
                      <a:pt x="247633" y="467976"/>
                      <a:pt x="254221" y="472027"/>
                    </a:cubicBezTo>
                    <a:cubicBezTo>
                      <a:pt x="275840" y="485301"/>
                      <a:pt x="287504" y="505895"/>
                      <a:pt x="298484" y="527758"/>
                    </a:cubicBezTo>
                    <a:cubicBezTo>
                      <a:pt x="322885" y="576121"/>
                      <a:pt x="348311" y="623996"/>
                      <a:pt x="373688" y="671870"/>
                    </a:cubicBezTo>
                    <a:cubicBezTo>
                      <a:pt x="377982" y="679922"/>
                      <a:pt x="378324" y="686169"/>
                      <a:pt x="373541" y="694368"/>
                    </a:cubicBezTo>
                    <a:cubicBezTo>
                      <a:pt x="332060" y="765570"/>
                      <a:pt x="291554" y="837308"/>
                      <a:pt x="249682" y="908266"/>
                    </a:cubicBezTo>
                    <a:cubicBezTo>
                      <a:pt x="232065" y="938084"/>
                      <a:pt x="217717" y="984543"/>
                      <a:pt x="246022" y="1013532"/>
                    </a:cubicBezTo>
                    <a:cubicBezTo>
                      <a:pt x="252366" y="1020022"/>
                      <a:pt x="261004" y="1023780"/>
                      <a:pt x="269594" y="1026806"/>
                    </a:cubicBezTo>
                    <a:cubicBezTo>
                      <a:pt x="293555" y="1035346"/>
                      <a:pt x="323325" y="1032906"/>
                      <a:pt x="342552" y="1014410"/>
                    </a:cubicBezTo>
                    <a:cubicBezTo>
                      <a:pt x="348067" y="1009091"/>
                      <a:pt x="351630" y="1002014"/>
                      <a:pt x="355095" y="995280"/>
                    </a:cubicBezTo>
                    <a:cubicBezTo>
                      <a:pt x="400187" y="906949"/>
                      <a:pt x="451088" y="821253"/>
                      <a:pt x="500817" y="735459"/>
                    </a:cubicBezTo>
                    <a:cubicBezTo>
                      <a:pt x="508137" y="722819"/>
                      <a:pt x="515457" y="710131"/>
                      <a:pt x="522875" y="697540"/>
                    </a:cubicBezTo>
                    <a:cubicBezTo>
                      <a:pt x="527316" y="689927"/>
                      <a:pt x="527462" y="684119"/>
                      <a:pt x="523265" y="676165"/>
                    </a:cubicBezTo>
                    <a:cubicBezTo>
                      <a:pt x="488958" y="610868"/>
                      <a:pt x="412192" y="461046"/>
                      <a:pt x="408923" y="450895"/>
                    </a:cubicBezTo>
                    <a:cubicBezTo>
                      <a:pt x="424442" y="468903"/>
                      <a:pt x="447379" y="480518"/>
                      <a:pt x="451722" y="507701"/>
                    </a:cubicBezTo>
                    <a:cubicBezTo>
                      <a:pt x="453528" y="519072"/>
                      <a:pt x="463532" y="527612"/>
                      <a:pt x="475000" y="530686"/>
                    </a:cubicBezTo>
                    <a:cubicBezTo>
                      <a:pt x="486762" y="533859"/>
                      <a:pt x="495302" y="540496"/>
                      <a:pt x="503159" y="548987"/>
                    </a:cubicBezTo>
                    <a:cubicBezTo>
                      <a:pt x="593052" y="645761"/>
                      <a:pt x="682994" y="742535"/>
                      <a:pt x="772887" y="839309"/>
                    </a:cubicBezTo>
                    <a:cubicBezTo>
                      <a:pt x="788650" y="856292"/>
                      <a:pt x="788650" y="856243"/>
                      <a:pt x="772496" y="873080"/>
                    </a:cubicBezTo>
                    <a:cubicBezTo>
                      <a:pt x="751170" y="895334"/>
                      <a:pt x="726379" y="908120"/>
                      <a:pt x="694365" y="904557"/>
                    </a:cubicBezTo>
                    <a:cubicBezTo>
                      <a:pt x="662595" y="900995"/>
                      <a:pt x="636437" y="912805"/>
                      <a:pt x="614720" y="935888"/>
                    </a:cubicBezTo>
                    <a:cubicBezTo>
                      <a:pt x="595687" y="956092"/>
                      <a:pt x="579095" y="978590"/>
                      <a:pt x="557768" y="996646"/>
                    </a:cubicBezTo>
                    <a:cubicBezTo>
                      <a:pt x="542005" y="1010018"/>
                      <a:pt x="524876" y="1020949"/>
                      <a:pt x="505843" y="1028855"/>
                    </a:cubicBezTo>
                    <a:cubicBezTo>
                      <a:pt x="501109" y="1031393"/>
                      <a:pt x="495644" y="1031686"/>
                      <a:pt x="490666" y="1033931"/>
                    </a:cubicBezTo>
                    <a:cubicBezTo>
                      <a:pt x="484858" y="1036566"/>
                      <a:pt x="482760" y="1039543"/>
                      <a:pt x="483638" y="1043447"/>
                    </a:cubicBezTo>
                    <a:cubicBezTo>
                      <a:pt x="485054" y="1046522"/>
                      <a:pt x="488031" y="1048230"/>
                      <a:pt x="491495" y="1048815"/>
                    </a:cubicBezTo>
                    <a:cubicBezTo>
                      <a:pt x="514530" y="1052768"/>
                      <a:pt x="538736" y="1052768"/>
                      <a:pt x="562112" y="1054525"/>
                    </a:cubicBezTo>
                    <a:cubicBezTo>
                      <a:pt x="587440" y="1056429"/>
                      <a:pt x="612719" y="1058283"/>
                      <a:pt x="638047" y="1060186"/>
                    </a:cubicBezTo>
                    <a:cubicBezTo>
                      <a:pt x="688655" y="1063944"/>
                      <a:pt x="739311" y="1067702"/>
                      <a:pt x="789919" y="1071459"/>
                    </a:cubicBezTo>
                    <a:cubicBezTo>
                      <a:pt x="891182" y="1078975"/>
                      <a:pt x="992446" y="1086490"/>
                      <a:pt x="1093710" y="1094006"/>
                    </a:cubicBezTo>
                    <a:cubicBezTo>
                      <a:pt x="1122991" y="1096202"/>
                      <a:pt x="1153297" y="1100594"/>
                      <a:pt x="1182578" y="1099862"/>
                    </a:cubicBezTo>
                    <a:cubicBezTo>
                      <a:pt x="1213079" y="1099081"/>
                      <a:pt x="1244361" y="1100399"/>
                      <a:pt x="1274765" y="1103229"/>
                    </a:cubicBezTo>
                    <a:cubicBezTo>
                      <a:pt x="1290967" y="1104742"/>
                      <a:pt x="1290918" y="1104791"/>
                      <a:pt x="1287599" y="1089418"/>
                    </a:cubicBezTo>
                    <a:close/>
                    <a:moveTo>
                      <a:pt x="279988" y="238900"/>
                    </a:moveTo>
                    <a:cubicBezTo>
                      <a:pt x="272668" y="245733"/>
                      <a:pt x="267446" y="245098"/>
                      <a:pt x="260614" y="237973"/>
                    </a:cubicBezTo>
                    <a:cubicBezTo>
                      <a:pt x="243241" y="219965"/>
                      <a:pt x="242899" y="220209"/>
                      <a:pt x="254709" y="199029"/>
                    </a:cubicBezTo>
                    <a:cubicBezTo>
                      <a:pt x="272424" y="167259"/>
                      <a:pt x="290725" y="135831"/>
                      <a:pt x="307708" y="103671"/>
                    </a:cubicBezTo>
                    <a:cubicBezTo>
                      <a:pt x="314930" y="90006"/>
                      <a:pt x="322836" y="80929"/>
                      <a:pt x="333134" y="84394"/>
                    </a:cubicBezTo>
                    <a:cubicBezTo>
                      <a:pt x="366807" y="89225"/>
                      <a:pt x="394233" y="90104"/>
                      <a:pt x="421611" y="91128"/>
                    </a:cubicBezTo>
                    <a:cubicBezTo>
                      <a:pt x="425223" y="91275"/>
                      <a:pt x="429956" y="90933"/>
                      <a:pt x="431372" y="94545"/>
                    </a:cubicBezTo>
                    <a:cubicBezTo>
                      <a:pt x="432884" y="98351"/>
                      <a:pt x="428687" y="100889"/>
                      <a:pt x="426052" y="103280"/>
                    </a:cubicBezTo>
                    <a:cubicBezTo>
                      <a:pt x="377348" y="148519"/>
                      <a:pt x="328595" y="193563"/>
                      <a:pt x="279988" y="238900"/>
                    </a:cubicBezTo>
                    <a:close/>
                    <a:moveTo>
                      <a:pt x="473634" y="445332"/>
                    </a:moveTo>
                    <a:cubicBezTo>
                      <a:pt x="466265" y="455483"/>
                      <a:pt x="461092" y="454604"/>
                      <a:pt x="453772" y="446211"/>
                    </a:cubicBezTo>
                    <a:cubicBezTo>
                      <a:pt x="441522" y="432156"/>
                      <a:pt x="428883" y="418393"/>
                      <a:pt x="416341" y="404631"/>
                    </a:cubicBezTo>
                    <a:cubicBezTo>
                      <a:pt x="411461" y="399312"/>
                      <a:pt x="411802" y="395261"/>
                      <a:pt x="418390" y="391796"/>
                    </a:cubicBezTo>
                    <a:cubicBezTo>
                      <a:pt x="466460" y="366761"/>
                      <a:pt x="514481" y="341677"/>
                      <a:pt x="562551" y="316690"/>
                    </a:cubicBezTo>
                    <a:cubicBezTo>
                      <a:pt x="563576" y="316154"/>
                      <a:pt x="565040" y="316642"/>
                      <a:pt x="567578" y="316642"/>
                    </a:cubicBezTo>
                    <a:cubicBezTo>
                      <a:pt x="559672" y="334406"/>
                      <a:pt x="546593" y="347728"/>
                      <a:pt x="535954" y="362515"/>
                    </a:cubicBezTo>
                    <a:cubicBezTo>
                      <a:pt x="515799" y="390576"/>
                      <a:pt x="493935" y="417369"/>
                      <a:pt x="473634" y="4453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48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A2EAD36B-42D1-4EDE-A7E7-C2CFDF93C0F5}"/>
                  </a:ext>
                </a:extLst>
              </p:cNvPr>
              <p:cNvSpPr/>
              <p:nvPr/>
            </p:nvSpPr>
            <p:spPr>
              <a:xfrm>
                <a:off x="3539808" y="769498"/>
                <a:ext cx="239128" cy="239128"/>
              </a:xfrm>
              <a:custGeom>
                <a:avLst/>
                <a:gdLst>
                  <a:gd name="connsiteX0" fmla="*/ 239129 w 239128"/>
                  <a:gd name="connsiteY0" fmla="*/ 119564 h 239128"/>
                  <a:gd name="connsiteX1" fmla="*/ 119565 w 239128"/>
                  <a:gd name="connsiteY1" fmla="*/ 239129 h 239128"/>
                  <a:gd name="connsiteX2" fmla="*/ 0 w 239128"/>
                  <a:gd name="connsiteY2" fmla="*/ 119564 h 239128"/>
                  <a:gd name="connsiteX3" fmla="*/ 119565 w 239128"/>
                  <a:gd name="connsiteY3" fmla="*/ 0 h 239128"/>
                  <a:gd name="connsiteX4" fmla="*/ 239129 w 239128"/>
                  <a:gd name="connsiteY4" fmla="*/ 119564 h 23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128" h="239128">
                    <a:moveTo>
                      <a:pt x="239129" y="119564"/>
                    </a:moveTo>
                    <a:cubicBezTo>
                      <a:pt x="239129" y="185598"/>
                      <a:pt x="185598" y="239129"/>
                      <a:pt x="119565" y="239129"/>
                    </a:cubicBezTo>
                    <a:cubicBezTo>
                      <a:pt x="53531" y="239129"/>
                      <a:pt x="0" y="185598"/>
                      <a:pt x="0" y="119564"/>
                    </a:cubicBezTo>
                    <a:cubicBezTo>
                      <a:pt x="0" y="53531"/>
                      <a:pt x="53531" y="0"/>
                      <a:pt x="119565" y="0"/>
                    </a:cubicBezTo>
                    <a:cubicBezTo>
                      <a:pt x="185598" y="0"/>
                      <a:pt x="239129" y="53531"/>
                      <a:pt x="239129" y="1195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487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7F34F811-DF2D-4FAB-B92E-DA3E62E005D1}"/>
                </a:ext>
              </a:extLst>
            </p:cNvPr>
            <p:cNvSpPr/>
            <p:nvPr/>
          </p:nvSpPr>
          <p:spPr>
            <a:xfrm>
              <a:off x="921563" y="1411640"/>
              <a:ext cx="1757117" cy="2715645"/>
            </a:xfrm>
            <a:custGeom>
              <a:avLst/>
              <a:gdLst>
                <a:gd name="connsiteX0" fmla="*/ 1756308 w 1757117"/>
                <a:gd name="connsiteY0" fmla="*/ 1266692 h 2715645"/>
                <a:gd name="connsiteX1" fmla="*/ 1752403 w 1757117"/>
                <a:gd name="connsiteY1" fmla="*/ 1039373 h 2715645"/>
                <a:gd name="connsiteX2" fmla="*/ 1738251 w 1757117"/>
                <a:gd name="connsiteY2" fmla="*/ 452483 h 2715645"/>
                <a:gd name="connsiteX3" fmla="*/ 1686179 w 1757117"/>
                <a:gd name="connsiteY3" fmla="*/ 280212 h 2715645"/>
                <a:gd name="connsiteX4" fmla="*/ 1324216 w 1757117"/>
                <a:gd name="connsiteY4" fmla="*/ 113895 h 2715645"/>
                <a:gd name="connsiteX5" fmla="*/ 1234275 w 1757117"/>
                <a:gd name="connsiteY5" fmla="*/ 20196 h 2715645"/>
                <a:gd name="connsiteX6" fmla="*/ 1225978 w 1757117"/>
                <a:gd name="connsiteY6" fmla="*/ 18830 h 2715645"/>
                <a:gd name="connsiteX7" fmla="*/ 1224953 w 1757117"/>
                <a:gd name="connsiteY7" fmla="*/ 32982 h 2715645"/>
                <a:gd name="connsiteX8" fmla="*/ 1253502 w 1757117"/>
                <a:gd name="connsiteY8" fmla="*/ 104086 h 2715645"/>
                <a:gd name="connsiteX9" fmla="*/ 1263409 w 1757117"/>
                <a:gd name="connsiteY9" fmla="*/ 143713 h 2715645"/>
                <a:gd name="connsiteX10" fmla="*/ 1328755 w 1757117"/>
                <a:gd name="connsiteY10" fmla="*/ 526613 h 2715645"/>
                <a:gd name="connsiteX11" fmla="*/ 1325339 w 1757117"/>
                <a:gd name="connsiteY11" fmla="*/ 698590 h 2715645"/>
                <a:gd name="connsiteX12" fmla="*/ 1235202 w 1757117"/>
                <a:gd name="connsiteY12" fmla="*/ 1062310 h 2715645"/>
                <a:gd name="connsiteX13" fmla="*/ 1151067 w 1757117"/>
                <a:gd name="connsiteY13" fmla="*/ 1294558 h 2715645"/>
                <a:gd name="connsiteX14" fmla="*/ 1150238 w 1757117"/>
                <a:gd name="connsiteY14" fmla="*/ 1292606 h 2715645"/>
                <a:gd name="connsiteX15" fmla="*/ 831318 w 1757117"/>
                <a:gd name="connsiteY15" fmla="*/ 425642 h 2715645"/>
                <a:gd name="connsiteX16" fmla="*/ 581355 w 1757117"/>
                <a:gd name="connsiteY16" fmla="*/ 9899 h 2715645"/>
                <a:gd name="connsiteX17" fmla="*/ 566080 w 1757117"/>
                <a:gd name="connsiteY17" fmla="*/ 1212 h 2715645"/>
                <a:gd name="connsiteX18" fmla="*/ 252040 w 1757117"/>
                <a:gd name="connsiteY18" fmla="*/ 165674 h 2715645"/>
                <a:gd name="connsiteX19" fmla="*/ 207826 w 1757117"/>
                <a:gd name="connsiteY19" fmla="*/ 268207 h 2715645"/>
                <a:gd name="connsiteX20" fmla="*/ 234862 w 1757117"/>
                <a:gd name="connsiteY20" fmla="*/ 290070 h 2715645"/>
                <a:gd name="connsiteX21" fmla="*/ 372532 w 1757117"/>
                <a:gd name="connsiteY21" fmla="*/ 584491 h 2715645"/>
                <a:gd name="connsiteX22" fmla="*/ 378779 w 1757117"/>
                <a:gd name="connsiteY22" fmla="*/ 760959 h 2715645"/>
                <a:gd name="connsiteX23" fmla="*/ 342080 w 1757117"/>
                <a:gd name="connsiteY23" fmla="*/ 868225 h 2715645"/>
                <a:gd name="connsiteX24" fmla="*/ 269853 w 1757117"/>
                <a:gd name="connsiteY24" fmla="*/ 1001649 h 2715645"/>
                <a:gd name="connsiteX25" fmla="*/ 244379 w 1757117"/>
                <a:gd name="connsiteY25" fmla="*/ 1014631 h 2715645"/>
                <a:gd name="connsiteX26" fmla="*/ 214609 w 1757117"/>
                <a:gd name="connsiteY26" fmla="*/ 1017852 h 2715645"/>
                <a:gd name="connsiteX27" fmla="*/ 133794 w 1757117"/>
                <a:gd name="connsiteY27" fmla="*/ 1043473 h 2715645"/>
                <a:gd name="connsiteX28" fmla="*/ 83186 w 1757117"/>
                <a:gd name="connsiteY28" fmla="*/ 1053087 h 2715645"/>
                <a:gd name="connsiteX29" fmla="*/ 37459 w 1757117"/>
                <a:gd name="connsiteY29" fmla="*/ 1054209 h 2715645"/>
                <a:gd name="connsiteX30" fmla="*/ 38240 w 1757117"/>
                <a:gd name="connsiteY30" fmla="*/ 1056551 h 2715645"/>
                <a:gd name="connsiteX31" fmla="*/ 149410 w 1757117"/>
                <a:gd name="connsiteY31" fmla="*/ 1469464 h 2715645"/>
                <a:gd name="connsiteX32" fmla="*/ 117445 w 1757117"/>
                <a:gd name="connsiteY32" fmla="*/ 1647737 h 2715645"/>
                <a:gd name="connsiteX33" fmla="*/ 104464 w 1757117"/>
                <a:gd name="connsiteY33" fmla="*/ 1668868 h 2715645"/>
                <a:gd name="connsiteX34" fmla="*/ 95826 w 1757117"/>
                <a:gd name="connsiteY34" fmla="*/ 1673553 h 2715645"/>
                <a:gd name="connsiteX35" fmla="*/ 91629 w 1757117"/>
                <a:gd name="connsiteY35" fmla="*/ 1682288 h 2715645"/>
                <a:gd name="connsiteX36" fmla="*/ 36190 w 1757117"/>
                <a:gd name="connsiteY36" fmla="*/ 1882961 h 2715645"/>
                <a:gd name="connsiteX37" fmla="*/ 13985 w 1757117"/>
                <a:gd name="connsiteY37" fmla="*/ 1989300 h 2715645"/>
                <a:gd name="connsiteX38" fmla="*/ 12716 w 1757117"/>
                <a:gd name="connsiteY38" fmla="*/ 2051913 h 2715645"/>
                <a:gd name="connsiteX39" fmla="*/ 9544 w 1757117"/>
                <a:gd name="connsiteY39" fmla="*/ 2115551 h 2715645"/>
                <a:gd name="connsiteX40" fmla="*/ 2126 w 1757117"/>
                <a:gd name="connsiteY40" fmla="*/ 2226526 h 2715645"/>
                <a:gd name="connsiteX41" fmla="*/ 418 w 1757117"/>
                <a:gd name="connsiteY41" fmla="*/ 2253221 h 2715645"/>
                <a:gd name="connsiteX42" fmla="*/ 8080 w 1757117"/>
                <a:gd name="connsiteY42" fmla="*/ 2267520 h 2715645"/>
                <a:gd name="connsiteX43" fmla="*/ 32091 w 1757117"/>
                <a:gd name="connsiteY43" fmla="*/ 2539785 h 2715645"/>
                <a:gd name="connsiteX44" fmla="*/ 236229 w 1757117"/>
                <a:gd name="connsiteY44" fmla="*/ 2608401 h 2715645"/>
                <a:gd name="connsiteX45" fmla="*/ 498343 w 1757117"/>
                <a:gd name="connsiteY45" fmla="*/ 2658374 h 2715645"/>
                <a:gd name="connsiteX46" fmla="*/ 944392 w 1757117"/>
                <a:gd name="connsiteY46" fmla="*/ 2715374 h 2715645"/>
                <a:gd name="connsiteX47" fmla="*/ 1219390 w 1757117"/>
                <a:gd name="connsiteY47" fmla="*/ 2672087 h 2715645"/>
                <a:gd name="connsiteX48" fmla="*/ 1497609 w 1757117"/>
                <a:gd name="connsiteY48" fmla="*/ 2603374 h 2715645"/>
                <a:gd name="connsiteX49" fmla="*/ 1605364 w 1757117"/>
                <a:gd name="connsiteY49" fmla="*/ 2575459 h 2715645"/>
                <a:gd name="connsiteX50" fmla="*/ 1705700 w 1757117"/>
                <a:gd name="connsiteY50" fmla="*/ 2476294 h 2715645"/>
                <a:gd name="connsiteX51" fmla="*/ 1701454 w 1757117"/>
                <a:gd name="connsiteY51" fmla="*/ 2323788 h 2715645"/>
                <a:gd name="connsiteX52" fmla="*/ 1712532 w 1757117"/>
                <a:gd name="connsiteY52" fmla="*/ 2305780 h 2715645"/>
                <a:gd name="connsiteX53" fmla="*/ 1706042 w 1757117"/>
                <a:gd name="connsiteY53" fmla="*/ 2103204 h 2715645"/>
                <a:gd name="connsiteX54" fmla="*/ 1700820 w 1757117"/>
                <a:gd name="connsiteY54" fmla="*/ 1917025 h 2715645"/>
                <a:gd name="connsiteX55" fmla="*/ 1712191 w 1757117"/>
                <a:gd name="connsiteY55" fmla="*/ 1691512 h 2715645"/>
                <a:gd name="connsiteX56" fmla="*/ 1728588 w 1757117"/>
                <a:gd name="connsiteY56" fmla="*/ 1480249 h 2715645"/>
                <a:gd name="connsiteX57" fmla="*/ 1756308 w 1757117"/>
                <a:gd name="connsiteY57" fmla="*/ 1266692 h 271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757117" h="2715645">
                  <a:moveTo>
                    <a:pt x="1756308" y="1266692"/>
                  </a:moveTo>
                  <a:cubicBezTo>
                    <a:pt x="1758211" y="1190903"/>
                    <a:pt x="1756698" y="1115162"/>
                    <a:pt x="1752403" y="1039373"/>
                  </a:cubicBezTo>
                  <a:cubicBezTo>
                    <a:pt x="1748402" y="968318"/>
                    <a:pt x="1738788" y="465561"/>
                    <a:pt x="1738251" y="452483"/>
                  </a:cubicBezTo>
                  <a:cubicBezTo>
                    <a:pt x="1738300" y="451018"/>
                    <a:pt x="1720341" y="329014"/>
                    <a:pt x="1686179" y="280212"/>
                  </a:cubicBezTo>
                  <a:cubicBezTo>
                    <a:pt x="1642258" y="231410"/>
                    <a:pt x="1333293" y="125998"/>
                    <a:pt x="1324216" y="113895"/>
                  </a:cubicBezTo>
                  <a:cubicBezTo>
                    <a:pt x="1304452" y="87494"/>
                    <a:pt x="1243449" y="26003"/>
                    <a:pt x="1234275" y="20196"/>
                  </a:cubicBezTo>
                  <a:cubicBezTo>
                    <a:pt x="1231786" y="17902"/>
                    <a:pt x="1228809" y="15853"/>
                    <a:pt x="1225978" y="18830"/>
                  </a:cubicBezTo>
                  <a:cubicBezTo>
                    <a:pt x="1221977" y="23027"/>
                    <a:pt x="1223245" y="28102"/>
                    <a:pt x="1224953" y="32982"/>
                  </a:cubicBezTo>
                  <a:cubicBezTo>
                    <a:pt x="1233396" y="57090"/>
                    <a:pt x="1243547" y="80564"/>
                    <a:pt x="1253502" y="104086"/>
                  </a:cubicBezTo>
                  <a:cubicBezTo>
                    <a:pt x="1258920" y="116872"/>
                    <a:pt x="1262433" y="130000"/>
                    <a:pt x="1263409" y="143713"/>
                  </a:cubicBezTo>
                  <a:cubicBezTo>
                    <a:pt x="1268875" y="219015"/>
                    <a:pt x="1323094" y="472345"/>
                    <a:pt x="1328755" y="526613"/>
                  </a:cubicBezTo>
                  <a:cubicBezTo>
                    <a:pt x="1334758" y="584199"/>
                    <a:pt x="1334806" y="641638"/>
                    <a:pt x="1325339" y="698590"/>
                  </a:cubicBezTo>
                  <a:cubicBezTo>
                    <a:pt x="1315188" y="759788"/>
                    <a:pt x="1255064" y="1002479"/>
                    <a:pt x="1235202" y="1062310"/>
                  </a:cubicBezTo>
                  <a:cubicBezTo>
                    <a:pt x="1216218" y="1119506"/>
                    <a:pt x="1159949" y="1288506"/>
                    <a:pt x="1151067" y="1294558"/>
                  </a:cubicBezTo>
                  <a:cubicBezTo>
                    <a:pt x="1150726" y="1293923"/>
                    <a:pt x="1150433" y="1293289"/>
                    <a:pt x="1150238" y="1292606"/>
                  </a:cubicBezTo>
                  <a:cubicBezTo>
                    <a:pt x="1134670" y="1238143"/>
                    <a:pt x="850546" y="460291"/>
                    <a:pt x="831318" y="425642"/>
                  </a:cubicBezTo>
                  <a:cubicBezTo>
                    <a:pt x="809650" y="386551"/>
                    <a:pt x="598826" y="53381"/>
                    <a:pt x="581355" y="9899"/>
                  </a:cubicBezTo>
                  <a:cubicBezTo>
                    <a:pt x="578573" y="3018"/>
                    <a:pt x="574962" y="-2546"/>
                    <a:pt x="566080" y="1212"/>
                  </a:cubicBezTo>
                  <a:cubicBezTo>
                    <a:pt x="541874" y="10924"/>
                    <a:pt x="253602" y="164064"/>
                    <a:pt x="252040" y="165674"/>
                  </a:cubicBezTo>
                  <a:cubicBezTo>
                    <a:pt x="237302" y="203105"/>
                    <a:pt x="222564" y="230776"/>
                    <a:pt x="207826" y="268207"/>
                  </a:cubicBezTo>
                  <a:cubicBezTo>
                    <a:pt x="212560" y="265669"/>
                    <a:pt x="229787" y="283628"/>
                    <a:pt x="234862" y="290070"/>
                  </a:cubicBezTo>
                  <a:cubicBezTo>
                    <a:pt x="303526" y="377523"/>
                    <a:pt x="345252" y="477859"/>
                    <a:pt x="372532" y="584491"/>
                  </a:cubicBezTo>
                  <a:cubicBezTo>
                    <a:pt x="387368" y="642468"/>
                    <a:pt x="390930" y="701518"/>
                    <a:pt x="378779" y="760959"/>
                  </a:cubicBezTo>
                  <a:cubicBezTo>
                    <a:pt x="371117" y="798390"/>
                    <a:pt x="356964" y="833381"/>
                    <a:pt x="342080" y="868225"/>
                  </a:cubicBezTo>
                  <a:cubicBezTo>
                    <a:pt x="322169" y="914928"/>
                    <a:pt x="298988" y="959924"/>
                    <a:pt x="269853" y="1001649"/>
                  </a:cubicBezTo>
                  <a:cubicBezTo>
                    <a:pt x="263460" y="1010824"/>
                    <a:pt x="255310" y="1015119"/>
                    <a:pt x="244379" y="1014631"/>
                  </a:cubicBezTo>
                  <a:cubicBezTo>
                    <a:pt x="234277" y="1014240"/>
                    <a:pt x="223931" y="1013655"/>
                    <a:pt x="214609" y="1017852"/>
                  </a:cubicBezTo>
                  <a:cubicBezTo>
                    <a:pt x="188647" y="1029564"/>
                    <a:pt x="160537" y="1034347"/>
                    <a:pt x="133794" y="1043473"/>
                  </a:cubicBezTo>
                  <a:cubicBezTo>
                    <a:pt x="117494" y="1049036"/>
                    <a:pt x="101292" y="1055966"/>
                    <a:pt x="83186" y="1053087"/>
                  </a:cubicBezTo>
                  <a:cubicBezTo>
                    <a:pt x="71913" y="1051281"/>
                    <a:pt x="39264" y="1047865"/>
                    <a:pt x="37459" y="1054209"/>
                  </a:cubicBezTo>
                  <a:cubicBezTo>
                    <a:pt x="37459" y="1055087"/>
                    <a:pt x="37703" y="1055868"/>
                    <a:pt x="38240" y="1056551"/>
                  </a:cubicBezTo>
                  <a:cubicBezTo>
                    <a:pt x="43022" y="1062359"/>
                    <a:pt x="147360" y="1447307"/>
                    <a:pt x="149410" y="1469464"/>
                  </a:cubicBezTo>
                  <a:cubicBezTo>
                    <a:pt x="155315" y="1533248"/>
                    <a:pt x="135941" y="1587662"/>
                    <a:pt x="117445" y="1647737"/>
                  </a:cubicBezTo>
                  <a:cubicBezTo>
                    <a:pt x="114956" y="1655838"/>
                    <a:pt x="111882" y="1664720"/>
                    <a:pt x="104464" y="1668868"/>
                  </a:cubicBezTo>
                  <a:cubicBezTo>
                    <a:pt x="101584" y="1670478"/>
                    <a:pt x="98217" y="1671259"/>
                    <a:pt x="95826" y="1673553"/>
                  </a:cubicBezTo>
                  <a:cubicBezTo>
                    <a:pt x="93434" y="1675798"/>
                    <a:pt x="92507" y="1679116"/>
                    <a:pt x="91629" y="1682288"/>
                  </a:cubicBezTo>
                  <a:cubicBezTo>
                    <a:pt x="73133" y="1749196"/>
                    <a:pt x="54686" y="1816054"/>
                    <a:pt x="36190" y="1882961"/>
                  </a:cubicBezTo>
                  <a:cubicBezTo>
                    <a:pt x="26527" y="1917903"/>
                    <a:pt x="16816" y="1953138"/>
                    <a:pt x="13985" y="1989300"/>
                  </a:cubicBezTo>
                  <a:cubicBezTo>
                    <a:pt x="12375" y="2010139"/>
                    <a:pt x="13058" y="2031075"/>
                    <a:pt x="12716" y="2051913"/>
                  </a:cubicBezTo>
                  <a:cubicBezTo>
                    <a:pt x="12375" y="2073142"/>
                    <a:pt x="10959" y="2094371"/>
                    <a:pt x="9544" y="2115551"/>
                  </a:cubicBezTo>
                  <a:cubicBezTo>
                    <a:pt x="7055" y="2152543"/>
                    <a:pt x="4615" y="2189535"/>
                    <a:pt x="2126" y="2226526"/>
                  </a:cubicBezTo>
                  <a:cubicBezTo>
                    <a:pt x="1589" y="2234676"/>
                    <a:pt x="-997" y="2245217"/>
                    <a:pt x="418" y="2253221"/>
                  </a:cubicBezTo>
                  <a:cubicBezTo>
                    <a:pt x="1638" y="2260248"/>
                    <a:pt x="5835" y="2261956"/>
                    <a:pt x="8080" y="2267520"/>
                  </a:cubicBezTo>
                  <a:cubicBezTo>
                    <a:pt x="13546" y="2280891"/>
                    <a:pt x="9203" y="2499621"/>
                    <a:pt x="32091" y="2539785"/>
                  </a:cubicBezTo>
                  <a:cubicBezTo>
                    <a:pt x="48781" y="2569066"/>
                    <a:pt x="193137" y="2601373"/>
                    <a:pt x="236229" y="2608401"/>
                  </a:cubicBezTo>
                  <a:cubicBezTo>
                    <a:pt x="324023" y="2622748"/>
                    <a:pt x="411427" y="2639390"/>
                    <a:pt x="498343" y="2658374"/>
                  </a:cubicBezTo>
                  <a:cubicBezTo>
                    <a:pt x="584283" y="2677162"/>
                    <a:pt x="882414" y="2719425"/>
                    <a:pt x="944392" y="2715374"/>
                  </a:cubicBezTo>
                  <a:cubicBezTo>
                    <a:pt x="1036871" y="2709372"/>
                    <a:pt x="1128424" y="2691900"/>
                    <a:pt x="1219390" y="2672087"/>
                  </a:cubicBezTo>
                  <a:cubicBezTo>
                    <a:pt x="1312748" y="2651736"/>
                    <a:pt x="1404056" y="2622895"/>
                    <a:pt x="1497609" y="2603374"/>
                  </a:cubicBezTo>
                  <a:cubicBezTo>
                    <a:pt x="1533966" y="2595761"/>
                    <a:pt x="1570958" y="2589563"/>
                    <a:pt x="1605364" y="2575459"/>
                  </a:cubicBezTo>
                  <a:cubicBezTo>
                    <a:pt x="1677981" y="2545690"/>
                    <a:pt x="1707847" y="2552669"/>
                    <a:pt x="1705700" y="2476294"/>
                  </a:cubicBezTo>
                  <a:cubicBezTo>
                    <a:pt x="1704919" y="2447599"/>
                    <a:pt x="1702723" y="2352435"/>
                    <a:pt x="1701454" y="2323788"/>
                  </a:cubicBezTo>
                  <a:cubicBezTo>
                    <a:pt x="1713899" y="2323154"/>
                    <a:pt x="1712288" y="2313930"/>
                    <a:pt x="1712532" y="2305780"/>
                  </a:cubicBezTo>
                  <a:cubicBezTo>
                    <a:pt x="1714436" y="2238141"/>
                    <a:pt x="1707506" y="2170746"/>
                    <a:pt x="1706042" y="2103204"/>
                  </a:cubicBezTo>
                  <a:cubicBezTo>
                    <a:pt x="1704675" y="2041177"/>
                    <a:pt x="1699795" y="1979150"/>
                    <a:pt x="1700820" y="1917025"/>
                  </a:cubicBezTo>
                  <a:cubicBezTo>
                    <a:pt x="1702040" y="1841724"/>
                    <a:pt x="1708970" y="1766715"/>
                    <a:pt x="1712191" y="1691512"/>
                  </a:cubicBezTo>
                  <a:cubicBezTo>
                    <a:pt x="1713752" y="1654618"/>
                    <a:pt x="1728735" y="1486983"/>
                    <a:pt x="1728588" y="1480249"/>
                  </a:cubicBezTo>
                  <a:cubicBezTo>
                    <a:pt x="1728832" y="1479224"/>
                    <a:pt x="1754502" y="1338040"/>
                    <a:pt x="1756308" y="1266692"/>
                  </a:cubicBezTo>
                  <a:close/>
                </a:path>
              </a:pathLst>
            </a:custGeom>
            <a:solidFill>
              <a:schemeClr val="accent2"/>
            </a:solidFill>
            <a:ln w="4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86C4DAAA-C331-4A26-BB11-EA6F3890424F}"/>
                </a:ext>
              </a:extLst>
            </p:cNvPr>
            <p:cNvSpPr/>
            <p:nvPr/>
          </p:nvSpPr>
          <p:spPr>
            <a:xfrm>
              <a:off x="1485886" y="1361366"/>
              <a:ext cx="774003" cy="1347222"/>
            </a:xfrm>
            <a:custGeom>
              <a:avLst/>
              <a:gdLst>
                <a:gd name="connsiteX0" fmla="*/ 765017 w 774003"/>
                <a:gd name="connsiteY0" fmla="*/ 545116 h 1347222"/>
                <a:gd name="connsiteX1" fmla="*/ 706211 w 774003"/>
                <a:gd name="connsiteY1" fmla="*/ 220682 h 1347222"/>
                <a:gd name="connsiteX2" fmla="*/ 695231 w 774003"/>
                <a:gd name="connsiteY2" fmla="*/ 154995 h 1347222"/>
                <a:gd name="connsiteX3" fmla="*/ 664730 w 774003"/>
                <a:gd name="connsiteY3" fmla="*/ 80328 h 1347222"/>
                <a:gd name="connsiteX4" fmla="*/ 668243 w 774003"/>
                <a:gd name="connsiteY4" fmla="*/ 70470 h 1347222"/>
                <a:gd name="connsiteX5" fmla="*/ 613634 w 774003"/>
                <a:gd name="connsiteY5" fmla="*/ 30306 h 1347222"/>
                <a:gd name="connsiteX6" fmla="*/ 497095 w 774003"/>
                <a:gd name="connsiteY6" fmla="*/ 389975 h 1347222"/>
                <a:gd name="connsiteX7" fmla="*/ 482992 w 774003"/>
                <a:gd name="connsiteY7" fmla="*/ 393587 h 1347222"/>
                <a:gd name="connsiteX8" fmla="*/ 266556 w 774003"/>
                <a:gd name="connsiteY8" fmla="*/ 223024 h 1347222"/>
                <a:gd name="connsiteX9" fmla="*/ 138207 w 774003"/>
                <a:gd name="connsiteY9" fmla="*/ 77644 h 1347222"/>
                <a:gd name="connsiteX10" fmla="*/ 138207 w 774003"/>
                <a:gd name="connsiteY10" fmla="*/ 77644 h 1347222"/>
                <a:gd name="connsiteX11" fmla="*/ 87355 w 774003"/>
                <a:gd name="connsiteY11" fmla="*/ 0 h 1347222"/>
                <a:gd name="connsiteX12" fmla="*/ 58953 w 774003"/>
                <a:gd name="connsiteY12" fmla="*/ 13860 h 1347222"/>
                <a:gd name="connsiteX13" fmla="*/ 30940 w 774003"/>
                <a:gd name="connsiteY13" fmla="*/ 30843 h 1347222"/>
                <a:gd name="connsiteX14" fmla="*/ 0 w 774003"/>
                <a:gd name="connsiteY14" fmla="*/ 51486 h 1347222"/>
                <a:gd name="connsiteX15" fmla="*/ 8492 w 774003"/>
                <a:gd name="connsiteY15" fmla="*/ 59831 h 1347222"/>
                <a:gd name="connsiteX16" fmla="*/ 232931 w 774003"/>
                <a:gd name="connsiteY16" fmla="*/ 435215 h 1347222"/>
                <a:gd name="connsiteX17" fmla="*/ 293641 w 774003"/>
                <a:gd name="connsiteY17" fmla="*/ 555755 h 1347222"/>
                <a:gd name="connsiteX18" fmla="*/ 357473 w 774003"/>
                <a:gd name="connsiteY18" fmla="*/ 733638 h 1347222"/>
                <a:gd name="connsiteX19" fmla="*/ 580839 w 774003"/>
                <a:gd name="connsiteY19" fmla="*/ 1347223 h 1347222"/>
                <a:gd name="connsiteX20" fmla="*/ 711091 w 774003"/>
                <a:gd name="connsiteY20" fmla="*/ 999608 h 1347222"/>
                <a:gd name="connsiteX21" fmla="*/ 768921 w 774003"/>
                <a:gd name="connsiteY21" fmla="*/ 725293 h 1347222"/>
                <a:gd name="connsiteX22" fmla="*/ 765017 w 774003"/>
                <a:gd name="connsiteY22" fmla="*/ 545116 h 1347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74003" h="1347222">
                  <a:moveTo>
                    <a:pt x="765017" y="545116"/>
                  </a:moveTo>
                  <a:cubicBezTo>
                    <a:pt x="756087" y="492557"/>
                    <a:pt x="712458" y="276999"/>
                    <a:pt x="706211" y="220682"/>
                  </a:cubicBezTo>
                  <a:cubicBezTo>
                    <a:pt x="703771" y="198721"/>
                    <a:pt x="705089" y="176175"/>
                    <a:pt x="695231" y="154995"/>
                  </a:cubicBezTo>
                  <a:cubicBezTo>
                    <a:pt x="683860" y="130642"/>
                    <a:pt x="674587" y="105363"/>
                    <a:pt x="664730" y="80328"/>
                  </a:cubicBezTo>
                  <a:cubicBezTo>
                    <a:pt x="663412" y="77009"/>
                    <a:pt x="657556" y="70323"/>
                    <a:pt x="668243" y="70470"/>
                  </a:cubicBezTo>
                  <a:cubicBezTo>
                    <a:pt x="659313" y="59245"/>
                    <a:pt x="624858" y="28012"/>
                    <a:pt x="613634" y="30306"/>
                  </a:cubicBezTo>
                  <a:cubicBezTo>
                    <a:pt x="604459" y="130398"/>
                    <a:pt x="512370" y="352935"/>
                    <a:pt x="497095" y="389975"/>
                  </a:cubicBezTo>
                  <a:cubicBezTo>
                    <a:pt x="493679" y="398272"/>
                    <a:pt x="490019" y="399101"/>
                    <a:pt x="482992" y="393587"/>
                  </a:cubicBezTo>
                  <a:cubicBezTo>
                    <a:pt x="468693" y="382362"/>
                    <a:pt x="311697" y="271924"/>
                    <a:pt x="266556" y="223024"/>
                  </a:cubicBezTo>
                  <a:cubicBezTo>
                    <a:pt x="222683" y="175491"/>
                    <a:pt x="180128" y="126836"/>
                    <a:pt x="138207" y="77644"/>
                  </a:cubicBezTo>
                  <a:lnTo>
                    <a:pt x="138207" y="77644"/>
                  </a:lnTo>
                  <a:cubicBezTo>
                    <a:pt x="119369" y="52999"/>
                    <a:pt x="104094" y="26011"/>
                    <a:pt x="87355" y="0"/>
                  </a:cubicBezTo>
                  <a:cubicBezTo>
                    <a:pt x="76228" y="1220"/>
                    <a:pt x="68323" y="8980"/>
                    <a:pt x="58953" y="13860"/>
                  </a:cubicBezTo>
                  <a:cubicBezTo>
                    <a:pt x="49583" y="19472"/>
                    <a:pt x="39822" y="24547"/>
                    <a:pt x="30940" y="30843"/>
                  </a:cubicBezTo>
                  <a:cubicBezTo>
                    <a:pt x="20838" y="38017"/>
                    <a:pt x="8735" y="42262"/>
                    <a:pt x="0" y="51486"/>
                  </a:cubicBezTo>
                  <a:cubicBezTo>
                    <a:pt x="3611" y="53438"/>
                    <a:pt x="6979" y="55390"/>
                    <a:pt x="8492" y="59831"/>
                  </a:cubicBezTo>
                  <a:cubicBezTo>
                    <a:pt x="23083" y="103704"/>
                    <a:pt x="206432" y="395929"/>
                    <a:pt x="232931" y="435215"/>
                  </a:cubicBezTo>
                  <a:cubicBezTo>
                    <a:pt x="258406" y="472987"/>
                    <a:pt x="277536" y="513688"/>
                    <a:pt x="293641" y="555755"/>
                  </a:cubicBezTo>
                  <a:cubicBezTo>
                    <a:pt x="316187" y="614561"/>
                    <a:pt x="336196" y="674344"/>
                    <a:pt x="357473" y="733638"/>
                  </a:cubicBezTo>
                  <a:cubicBezTo>
                    <a:pt x="372895" y="776583"/>
                    <a:pt x="562587" y="1297543"/>
                    <a:pt x="580839" y="1347223"/>
                  </a:cubicBezTo>
                  <a:cubicBezTo>
                    <a:pt x="609388" y="1345564"/>
                    <a:pt x="690546" y="1072518"/>
                    <a:pt x="711091" y="999608"/>
                  </a:cubicBezTo>
                  <a:cubicBezTo>
                    <a:pt x="736468" y="909471"/>
                    <a:pt x="756282" y="818065"/>
                    <a:pt x="768921" y="725293"/>
                  </a:cubicBezTo>
                  <a:cubicBezTo>
                    <a:pt x="777071" y="665120"/>
                    <a:pt x="775168" y="604752"/>
                    <a:pt x="765017" y="545116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4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C134C157-C389-47B7-B002-54043B8D7407}"/>
                </a:ext>
              </a:extLst>
            </p:cNvPr>
            <p:cNvSpPr/>
            <p:nvPr/>
          </p:nvSpPr>
          <p:spPr>
            <a:xfrm>
              <a:off x="1396039" y="325357"/>
              <a:ext cx="804507" cy="1273868"/>
            </a:xfrm>
            <a:custGeom>
              <a:avLst/>
              <a:gdLst>
                <a:gd name="connsiteX0" fmla="*/ 797327 w 804507"/>
                <a:gd name="connsiteY0" fmla="*/ 295783 h 1273868"/>
                <a:gd name="connsiteX1" fmla="*/ 754625 w 804507"/>
                <a:gd name="connsiteY1" fmla="*/ 199204 h 1273868"/>
                <a:gd name="connsiteX2" fmla="*/ 627594 w 804507"/>
                <a:gd name="connsiteY2" fmla="*/ 91059 h 1273868"/>
                <a:gd name="connsiteX3" fmla="*/ 489095 w 804507"/>
                <a:gd name="connsiteY3" fmla="*/ 16636 h 1273868"/>
                <a:gd name="connsiteX4" fmla="*/ 450102 w 804507"/>
                <a:gd name="connsiteY4" fmla="*/ 10097 h 1273868"/>
                <a:gd name="connsiteX5" fmla="*/ 434290 w 804507"/>
                <a:gd name="connsiteY5" fmla="*/ 8096 h 1273868"/>
                <a:gd name="connsiteX6" fmla="*/ 318972 w 804507"/>
                <a:gd name="connsiteY6" fmla="*/ 1947 h 1273868"/>
                <a:gd name="connsiteX7" fmla="*/ 243231 w 804507"/>
                <a:gd name="connsiteY7" fmla="*/ 32448 h 1273868"/>
                <a:gd name="connsiteX8" fmla="*/ 99412 w 804507"/>
                <a:gd name="connsiteY8" fmla="*/ 170264 h 1273868"/>
                <a:gd name="connsiteX9" fmla="*/ 23818 w 804507"/>
                <a:gd name="connsiteY9" fmla="*/ 275676 h 1273868"/>
                <a:gd name="connsiteX10" fmla="*/ 9373 w 804507"/>
                <a:gd name="connsiteY10" fmla="*/ 308325 h 1273868"/>
                <a:gd name="connsiteX11" fmla="*/ 247 w 804507"/>
                <a:gd name="connsiteY11" fmla="*/ 374744 h 1273868"/>
                <a:gd name="connsiteX12" fmla="*/ 17181 w 804507"/>
                <a:gd name="connsiteY12" fmla="*/ 511194 h 1273868"/>
                <a:gd name="connsiteX13" fmla="*/ 32456 w 804507"/>
                <a:gd name="connsiteY13" fmla="*/ 566779 h 1273868"/>
                <a:gd name="connsiteX14" fmla="*/ 36409 w 804507"/>
                <a:gd name="connsiteY14" fmla="*/ 614507 h 1273868"/>
                <a:gd name="connsiteX15" fmla="*/ 37971 w 804507"/>
                <a:gd name="connsiteY15" fmla="*/ 627586 h 1273868"/>
                <a:gd name="connsiteX16" fmla="*/ 36458 w 804507"/>
                <a:gd name="connsiteY16" fmla="*/ 632320 h 1273868"/>
                <a:gd name="connsiteX17" fmla="*/ 38361 w 804507"/>
                <a:gd name="connsiteY17" fmla="*/ 675266 h 1273868"/>
                <a:gd name="connsiteX18" fmla="*/ 53197 w 804507"/>
                <a:gd name="connsiteY18" fmla="*/ 746955 h 1273868"/>
                <a:gd name="connsiteX19" fmla="*/ 79208 w 804507"/>
                <a:gd name="connsiteY19" fmla="*/ 819817 h 1273868"/>
                <a:gd name="connsiteX20" fmla="*/ 98973 w 804507"/>
                <a:gd name="connsiteY20" fmla="*/ 866862 h 1273868"/>
                <a:gd name="connsiteX21" fmla="*/ 122691 w 804507"/>
                <a:gd name="connsiteY21" fmla="*/ 877940 h 1273868"/>
                <a:gd name="connsiteX22" fmla="*/ 173933 w 804507"/>
                <a:gd name="connsiteY22" fmla="*/ 968662 h 1273868"/>
                <a:gd name="connsiteX23" fmla="*/ 177056 w 804507"/>
                <a:gd name="connsiteY23" fmla="*/ 1039620 h 1273868"/>
                <a:gd name="connsiteX24" fmla="*/ 367383 w 804507"/>
                <a:gd name="connsiteY24" fmla="*/ 1273869 h 1273868"/>
                <a:gd name="connsiteX25" fmla="*/ 406425 w 804507"/>
                <a:gd name="connsiteY25" fmla="*/ 1268989 h 1273868"/>
                <a:gd name="connsiteX26" fmla="*/ 526721 w 804507"/>
                <a:gd name="connsiteY26" fmla="*/ 1268696 h 1273868"/>
                <a:gd name="connsiteX27" fmla="*/ 629351 w 804507"/>
                <a:gd name="connsiteY27" fmla="*/ 1255422 h 1273868"/>
                <a:gd name="connsiteX28" fmla="*/ 655167 w 804507"/>
                <a:gd name="connsiteY28" fmla="*/ 1243514 h 1273868"/>
                <a:gd name="connsiteX29" fmla="*/ 703530 w 804507"/>
                <a:gd name="connsiteY29" fmla="*/ 1066412 h 1273868"/>
                <a:gd name="connsiteX30" fmla="*/ 703432 w 804507"/>
                <a:gd name="connsiteY30" fmla="*/ 1066217 h 1273868"/>
                <a:gd name="connsiteX31" fmla="*/ 694306 w 804507"/>
                <a:gd name="connsiteY31" fmla="*/ 1002043 h 1273868"/>
                <a:gd name="connsiteX32" fmla="*/ 694892 w 804507"/>
                <a:gd name="connsiteY32" fmla="*/ 987646 h 1273868"/>
                <a:gd name="connsiteX33" fmla="*/ 710509 w 804507"/>
                <a:gd name="connsiteY33" fmla="*/ 953143 h 1273868"/>
                <a:gd name="connsiteX34" fmla="*/ 726418 w 804507"/>
                <a:gd name="connsiteY34" fmla="*/ 878769 h 1273868"/>
                <a:gd name="connsiteX35" fmla="*/ 733885 w 804507"/>
                <a:gd name="connsiteY35" fmla="*/ 814497 h 1273868"/>
                <a:gd name="connsiteX36" fmla="*/ 764532 w 804507"/>
                <a:gd name="connsiteY36" fmla="*/ 765451 h 1273868"/>
                <a:gd name="connsiteX37" fmla="*/ 777904 w 804507"/>
                <a:gd name="connsiteY37" fmla="*/ 679170 h 1273868"/>
                <a:gd name="connsiteX38" fmla="*/ 774537 w 804507"/>
                <a:gd name="connsiteY38" fmla="*/ 633150 h 1273868"/>
                <a:gd name="connsiteX39" fmla="*/ 768436 w 804507"/>
                <a:gd name="connsiteY39" fmla="*/ 570439 h 1273868"/>
                <a:gd name="connsiteX40" fmla="*/ 785663 w 804507"/>
                <a:gd name="connsiteY40" fmla="*/ 523394 h 1273868"/>
                <a:gd name="connsiteX41" fmla="*/ 801866 w 804507"/>
                <a:gd name="connsiteY41" fmla="*/ 476008 h 1273868"/>
                <a:gd name="connsiteX42" fmla="*/ 797327 w 804507"/>
                <a:gd name="connsiteY42" fmla="*/ 295783 h 127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04507" h="1273868">
                  <a:moveTo>
                    <a:pt x="797327" y="295783"/>
                  </a:moveTo>
                  <a:cubicBezTo>
                    <a:pt x="790202" y="260060"/>
                    <a:pt x="776440" y="227899"/>
                    <a:pt x="754625" y="199204"/>
                  </a:cubicBezTo>
                  <a:cubicBezTo>
                    <a:pt x="720513" y="154404"/>
                    <a:pt x="674639" y="121121"/>
                    <a:pt x="627594" y="91059"/>
                  </a:cubicBezTo>
                  <a:cubicBezTo>
                    <a:pt x="584014" y="63193"/>
                    <a:pt x="540044" y="29422"/>
                    <a:pt x="489095" y="16636"/>
                  </a:cubicBezTo>
                  <a:cubicBezTo>
                    <a:pt x="476309" y="13415"/>
                    <a:pt x="463181" y="11756"/>
                    <a:pt x="450102" y="10097"/>
                  </a:cubicBezTo>
                  <a:cubicBezTo>
                    <a:pt x="444832" y="9414"/>
                    <a:pt x="439561" y="8779"/>
                    <a:pt x="434290" y="8096"/>
                  </a:cubicBezTo>
                  <a:cubicBezTo>
                    <a:pt x="394956" y="3118"/>
                    <a:pt x="358599" y="-3275"/>
                    <a:pt x="318972" y="1947"/>
                  </a:cubicBezTo>
                  <a:cubicBezTo>
                    <a:pt x="291106" y="5607"/>
                    <a:pt x="267925" y="20882"/>
                    <a:pt x="243231" y="32448"/>
                  </a:cubicBezTo>
                  <a:cubicBezTo>
                    <a:pt x="180179" y="61924"/>
                    <a:pt x="142114" y="118095"/>
                    <a:pt x="99412" y="170264"/>
                  </a:cubicBezTo>
                  <a:cubicBezTo>
                    <a:pt x="71986" y="203791"/>
                    <a:pt x="44364" y="237562"/>
                    <a:pt x="23818" y="275676"/>
                  </a:cubicBezTo>
                  <a:cubicBezTo>
                    <a:pt x="18157" y="286169"/>
                    <a:pt x="13033" y="297003"/>
                    <a:pt x="9373" y="308325"/>
                  </a:cubicBezTo>
                  <a:cubicBezTo>
                    <a:pt x="2492" y="329651"/>
                    <a:pt x="930" y="352344"/>
                    <a:pt x="247" y="374744"/>
                  </a:cubicBezTo>
                  <a:cubicBezTo>
                    <a:pt x="-1168" y="422326"/>
                    <a:pt x="3370" y="465271"/>
                    <a:pt x="17181" y="511194"/>
                  </a:cubicBezTo>
                  <a:cubicBezTo>
                    <a:pt x="22696" y="529592"/>
                    <a:pt x="28503" y="547942"/>
                    <a:pt x="32456" y="566779"/>
                  </a:cubicBezTo>
                  <a:cubicBezTo>
                    <a:pt x="35872" y="583128"/>
                    <a:pt x="34652" y="598500"/>
                    <a:pt x="36409" y="614507"/>
                  </a:cubicBezTo>
                  <a:cubicBezTo>
                    <a:pt x="36897" y="618851"/>
                    <a:pt x="34945" y="623877"/>
                    <a:pt x="37971" y="627586"/>
                  </a:cubicBezTo>
                  <a:cubicBezTo>
                    <a:pt x="37434" y="629148"/>
                    <a:pt x="36897" y="630710"/>
                    <a:pt x="36458" y="632320"/>
                  </a:cubicBezTo>
                  <a:cubicBezTo>
                    <a:pt x="37336" y="646619"/>
                    <a:pt x="34018" y="661113"/>
                    <a:pt x="38361" y="675266"/>
                  </a:cubicBezTo>
                  <a:cubicBezTo>
                    <a:pt x="37336" y="700399"/>
                    <a:pt x="46072" y="723384"/>
                    <a:pt x="53197" y="746955"/>
                  </a:cubicBezTo>
                  <a:cubicBezTo>
                    <a:pt x="60712" y="771698"/>
                    <a:pt x="72669" y="794732"/>
                    <a:pt x="79208" y="819817"/>
                  </a:cubicBezTo>
                  <a:cubicBezTo>
                    <a:pt x="83503" y="836312"/>
                    <a:pt x="88188" y="852953"/>
                    <a:pt x="98973" y="866862"/>
                  </a:cubicBezTo>
                  <a:cubicBezTo>
                    <a:pt x="105708" y="873011"/>
                    <a:pt x="113028" y="876573"/>
                    <a:pt x="122691" y="877940"/>
                  </a:cubicBezTo>
                  <a:cubicBezTo>
                    <a:pt x="158755" y="882917"/>
                    <a:pt x="173689" y="937429"/>
                    <a:pt x="173933" y="968662"/>
                  </a:cubicBezTo>
                  <a:cubicBezTo>
                    <a:pt x="174030" y="979594"/>
                    <a:pt x="177154" y="1029176"/>
                    <a:pt x="177056" y="1039620"/>
                  </a:cubicBezTo>
                  <a:cubicBezTo>
                    <a:pt x="233910" y="1144641"/>
                    <a:pt x="333222" y="1239707"/>
                    <a:pt x="367383" y="1273869"/>
                  </a:cubicBezTo>
                  <a:cubicBezTo>
                    <a:pt x="374118" y="1270941"/>
                    <a:pt x="398909" y="1269037"/>
                    <a:pt x="406425" y="1268989"/>
                  </a:cubicBezTo>
                  <a:cubicBezTo>
                    <a:pt x="447076" y="1268793"/>
                    <a:pt x="486069" y="1271477"/>
                    <a:pt x="526721" y="1268696"/>
                  </a:cubicBezTo>
                  <a:cubicBezTo>
                    <a:pt x="561224" y="1266304"/>
                    <a:pt x="596020" y="1268549"/>
                    <a:pt x="629351" y="1255422"/>
                  </a:cubicBezTo>
                  <a:cubicBezTo>
                    <a:pt x="638282" y="1251908"/>
                    <a:pt x="645358" y="1244783"/>
                    <a:pt x="655167" y="1243514"/>
                  </a:cubicBezTo>
                  <a:cubicBezTo>
                    <a:pt x="660487" y="1241367"/>
                    <a:pt x="708996" y="1071195"/>
                    <a:pt x="703530" y="1066412"/>
                  </a:cubicBezTo>
                  <a:lnTo>
                    <a:pt x="703432" y="1066217"/>
                  </a:lnTo>
                  <a:cubicBezTo>
                    <a:pt x="699333" y="1044988"/>
                    <a:pt x="695624" y="1023711"/>
                    <a:pt x="694306" y="1002043"/>
                  </a:cubicBezTo>
                  <a:cubicBezTo>
                    <a:pt x="693330" y="1001506"/>
                    <a:pt x="694160" y="988476"/>
                    <a:pt x="694892" y="987646"/>
                  </a:cubicBezTo>
                  <a:cubicBezTo>
                    <a:pt x="702554" y="978813"/>
                    <a:pt x="706702" y="964026"/>
                    <a:pt x="710509" y="953143"/>
                  </a:cubicBezTo>
                  <a:cubicBezTo>
                    <a:pt x="718854" y="929133"/>
                    <a:pt x="723392" y="904000"/>
                    <a:pt x="726418" y="878769"/>
                  </a:cubicBezTo>
                  <a:cubicBezTo>
                    <a:pt x="727980" y="865397"/>
                    <a:pt x="723978" y="823867"/>
                    <a:pt x="733885" y="814497"/>
                  </a:cubicBezTo>
                  <a:cubicBezTo>
                    <a:pt x="748428" y="800784"/>
                    <a:pt x="753015" y="780775"/>
                    <a:pt x="764532" y="765451"/>
                  </a:cubicBezTo>
                  <a:cubicBezTo>
                    <a:pt x="784687" y="738610"/>
                    <a:pt x="782540" y="708744"/>
                    <a:pt x="777904" y="679170"/>
                  </a:cubicBezTo>
                  <a:cubicBezTo>
                    <a:pt x="775464" y="663700"/>
                    <a:pt x="773512" y="648522"/>
                    <a:pt x="774537" y="633150"/>
                  </a:cubicBezTo>
                  <a:cubicBezTo>
                    <a:pt x="775952" y="611823"/>
                    <a:pt x="778148" y="590594"/>
                    <a:pt x="768436" y="570439"/>
                  </a:cubicBezTo>
                  <a:cubicBezTo>
                    <a:pt x="774195" y="554774"/>
                    <a:pt x="780100" y="539157"/>
                    <a:pt x="785663" y="523394"/>
                  </a:cubicBezTo>
                  <a:cubicBezTo>
                    <a:pt x="791227" y="507631"/>
                    <a:pt x="801573" y="493088"/>
                    <a:pt x="801866" y="476008"/>
                  </a:cubicBezTo>
                  <a:cubicBezTo>
                    <a:pt x="802890" y="415835"/>
                    <a:pt x="809332" y="355711"/>
                    <a:pt x="797327" y="295783"/>
                  </a:cubicBezTo>
                  <a:close/>
                </a:path>
              </a:pathLst>
            </a:custGeom>
            <a:solidFill>
              <a:srgbClr val="FDCA93"/>
            </a:solidFill>
            <a:ln w="4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29DA4D78-123E-46F4-98E8-F8CD6D574CBA}"/>
                </a:ext>
              </a:extLst>
            </p:cNvPr>
            <p:cNvSpPr/>
            <p:nvPr/>
          </p:nvSpPr>
          <p:spPr>
            <a:xfrm>
              <a:off x="1040803" y="3956256"/>
              <a:ext cx="1569498" cy="965122"/>
            </a:xfrm>
            <a:custGeom>
              <a:avLst/>
              <a:gdLst>
                <a:gd name="connsiteX0" fmla="*/ 103275 w 1569498"/>
                <a:gd name="connsiteY0" fmla="*/ 961054 h 961054"/>
                <a:gd name="connsiteX1" fmla="*/ 96492 w 1569498"/>
                <a:gd name="connsiteY1" fmla="*/ 852177 h 961054"/>
                <a:gd name="connsiteX2" fmla="*/ 90440 w 1569498"/>
                <a:gd name="connsiteY2" fmla="*/ 711042 h 961054"/>
                <a:gd name="connsiteX3" fmla="*/ 61794 w 1569498"/>
                <a:gd name="connsiteY3" fmla="*/ 561172 h 961054"/>
                <a:gd name="connsiteX4" fmla="*/ 9576 w 1569498"/>
                <a:gd name="connsiteY4" fmla="*/ 390024 h 961054"/>
                <a:gd name="connsiteX5" fmla="*/ 743 w 1569498"/>
                <a:gd name="connsiteY5" fmla="*/ 241959 h 961054"/>
                <a:gd name="connsiteX6" fmla="*/ 16115 w 1569498"/>
                <a:gd name="connsiteY6" fmla="*/ 42360 h 961054"/>
                <a:gd name="connsiteX7" fmla="*/ 152663 w 1569498"/>
                <a:gd name="connsiteY7" fmla="*/ 62710 h 961054"/>
                <a:gd name="connsiteX8" fmla="*/ 467776 w 1569498"/>
                <a:gd name="connsiteY8" fmla="*/ 125567 h 961054"/>
                <a:gd name="connsiteX9" fmla="*/ 883665 w 1569498"/>
                <a:gd name="connsiteY9" fmla="*/ 161046 h 961054"/>
                <a:gd name="connsiteX10" fmla="*/ 1191117 w 1569498"/>
                <a:gd name="connsiteY10" fmla="*/ 97604 h 961054"/>
                <a:gd name="connsiteX11" fmla="*/ 1466164 w 1569498"/>
                <a:gd name="connsiteY11" fmla="*/ 30599 h 961054"/>
                <a:gd name="connsiteX12" fmla="*/ 1562010 w 1569498"/>
                <a:gd name="connsiteY12" fmla="*/ 0 h 961054"/>
                <a:gd name="connsiteX13" fmla="*/ 1564158 w 1569498"/>
                <a:gd name="connsiteY13" fmla="*/ 156654 h 961054"/>
                <a:gd name="connsiteX14" fmla="*/ 1567671 w 1569498"/>
                <a:gd name="connsiteY14" fmla="*/ 580742 h 961054"/>
                <a:gd name="connsiteX15" fmla="*/ 1562352 w 1569498"/>
                <a:gd name="connsiteY15" fmla="*/ 718460 h 961054"/>
                <a:gd name="connsiteX16" fmla="*/ 1557423 w 1569498"/>
                <a:gd name="connsiteY16" fmla="*/ 801423 h 961054"/>
                <a:gd name="connsiteX17" fmla="*/ 1546101 w 1569498"/>
                <a:gd name="connsiteY17" fmla="*/ 928796 h 961054"/>
                <a:gd name="connsiteX18" fmla="*/ 1541855 w 1569498"/>
                <a:gd name="connsiteY18" fmla="*/ 961054 h 961054"/>
                <a:gd name="connsiteX19" fmla="*/ 850041 w 1569498"/>
                <a:gd name="connsiteY19" fmla="*/ 961054 h 961054"/>
                <a:gd name="connsiteX20" fmla="*/ 843891 w 1569498"/>
                <a:gd name="connsiteY20" fmla="*/ 949244 h 961054"/>
                <a:gd name="connsiteX21" fmla="*/ 829690 w 1569498"/>
                <a:gd name="connsiteY21" fmla="*/ 844954 h 961054"/>
                <a:gd name="connsiteX22" fmla="*/ 809584 w 1569498"/>
                <a:gd name="connsiteY22" fmla="*/ 691570 h 961054"/>
                <a:gd name="connsiteX23" fmla="*/ 784256 w 1569498"/>
                <a:gd name="connsiteY23" fmla="*/ 514078 h 961054"/>
                <a:gd name="connsiteX24" fmla="*/ 780449 w 1569498"/>
                <a:gd name="connsiteY24" fmla="*/ 480649 h 961054"/>
                <a:gd name="connsiteX25" fmla="*/ 767809 w 1569498"/>
                <a:gd name="connsiteY25" fmla="*/ 636717 h 961054"/>
                <a:gd name="connsiteX26" fmla="*/ 757024 w 1569498"/>
                <a:gd name="connsiteY26" fmla="*/ 833584 h 961054"/>
                <a:gd name="connsiteX27" fmla="*/ 752047 w 1569498"/>
                <a:gd name="connsiteY27" fmla="*/ 936165 h 961054"/>
                <a:gd name="connsiteX28" fmla="*/ 742969 w 1569498"/>
                <a:gd name="connsiteY28" fmla="*/ 961005 h 961054"/>
                <a:gd name="connsiteX29" fmla="*/ 103275 w 1569498"/>
                <a:gd name="connsiteY29" fmla="*/ 961054 h 961054"/>
                <a:gd name="connsiteX0" fmla="*/ 103275 w 1569498"/>
                <a:gd name="connsiteY0" fmla="*/ 961054 h 961054"/>
                <a:gd name="connsiteX1" fmla="*/ 96492 w 1569498"/>
                <a:gd name="connsiteY1" fmla="*/ 852177 h 961054"/>
                <a:gd name="connsiteX2" fmla="*/ 90440 w 1569498"/>
                <a:gd name="connsiteY2" fmla="*/ 711042 h 961054"/>
                <a:gd name="connsiteX3" fmla="*/ 61794 w 1569498"/>
                <a:gd name="connsiteY3" fmla="*/ 561172 h 961054"/>
                <a:gd name="connsiteX4" fmla="*/ 9576 w 1569498"/>
                <a:gd name="connsiteY4" fmla="*/ 390024 h 961054"/>
                <a:gd name="connsiteX5" fmla="*/ 743 w 1569498"/>
                <a:gd name="connsiteY5" fmla="*/ 241959 h 961054"/>
                <a:gd name="connsiteX6" fmla="*/ 16115 w 1569498"/>
                <a:gd name="connsiteY6" fmla="*/ 42360 h 961054"/>
                <a:gd name="connsiteX7" fmla="*/ 152663 w 1569498"/>
                <a:gd name="connsiteY7" fmla="*/ 62710 h 961054"/>
                <a:gd name="connsiteX8" fmla="*/ 467776 w 1569498"/>
                <a:gd name="connsiteY8" fmla="*/ 125567 h 961054"/>
                <a:gd name="connsiteX9" fmla="*/ 883665 w 1569498"/>
                <a:gd name="connsiteY9" fmla="*/ 161046 h 961054"/>
                <a:gd name="connsiteX10" fmla="*/ 1191117 w 1569498"/>
                <a:gd name="connsiteY10" fmla="*/ 97604 h 961054"/>
                <a:gd name="connsiteX11" fmla="*/ 1466164 w 1569498"/>
                <a:gd name="connsiteY11" fmla="*/ 30599 h 961054"/>
                <a:gd name="connsiteX12" fmla="*/ 1562010 w 1569498"/>
                <a:gd name="connsiteY12" fmla="*/ 0 h 961054"/>
                <a:gd name="connsiteX13" fmla="*/ 1564158 w 1569498"/>
                <a:gd name="connsiteY13" fmla="*/ 156654 h 961054"/>
                <a:gd name="connsiteX14" fmla="*/ 1567671 w 1569498"/>
                <a:gd name="connsiteY14" fmla="*/ 580742 h 961054"/>
                <a:gd name="connsiteX15" fmla="*/ 1562352 w 1569498"/>
                <a:gd name="connsiteY15" fmla="*/ 718460 h 961054"/>
                <a:gd name="connsiteX16" fmla="*/ 1557423 w 1569498"/>
                <a:gd name="connsiteY16" fmla="*/ 801423 h 961054"/>
                <a:gd name="connsiteX17" fmla="*/ 1546101 w 1569498"/>
                <a:gd name="connsiteY17" fmla="*/ 928796 h 961054"/>
                <a:gd name="connsiteX18" fmla="*/ 1541855 w 1569498"/>
                <a:gd name="connsiteY18" fmla="*/ 961054 h 961054"/>
                <a:gd name="connsiteX19" fmla="*/ 850041 w 1569498"/>
                <a:gd name="connsiteY19" fmla="*/ 961054 h 961054"/>
                <a:gd name="connsiteX20" fmla="*/ 843891 w 1569498"/>
                <a:gd name="connsiteY20" fmla="*/ 949244 h 961054"/>
                <a:gd name="connsiteX21" fmla="*/ 829690 w 1569498"/>
                <a:gd name="connsiteY21" fmla="*/ 844954 h 961054"/>
                <a:gd name="connsiteX22" fmla="*/ 809584 w 1569498"/>
                <a:gd name="connsiteY22" fmla="*/ 691570 h 961054"/>
                <a:gd name="connsiteX23" fmla="*/ 780449 w 1569498"/>
                <a:gd name="connsiteY23" fmla="*/ 480649 h 961054"/>
                <a:gd name="connsiteX24" fmla="*/ 767809 w 1569498"/>
                <a:gd name="connsiteY24" fmla="*/ 636717 h 961054"/>
                <a:gd name="connsiteX25" fmla="*/ 757024 w 1569498"/>
                <a:gd name="connsiteY25" fmla="*/ 833584 h 961054"/>
                <a:gd name="connsiteX26" fmla="*/ 752047 w 1569498"/>
                <a:gd name="connsiteY26" fmla="*/ 936165 h 961054"/>
                <a:gd name="connsiteX27" fmla="*/ 742969 w 1569498"/>
                <a:gd name="connsiteY27" fmla="*/ 961005 h 961054"/>
                <a:gd name="connsiteX28" fmla="*/ 103275 w 1569498"/>
                <a:gd name="connsiteY28" fmla="*/ 961054 h 961054"/>
                <a:gd name="connsiteX0" fmla="*/ 103275 w 1569498"/>
                <a:gd name="connsiteY0" fmla="*/ 961054 h 961054"/>
                <a:gd name="connsiteX1" fmla="*/ 96492 w 1569498"/>
                <a:gd name="connsiteY1" fmla="*/ 852177 h 961054"/>
                <a:gd name="connsiteX2" fmla="*/ 90440 w 1569498"/>
                <a:gd name="connsiteY2" fmla="*/ 711042 h 961054"/>
                <a:gd name="connsiteX3" fmla="*/ 61794 w 1569498"/>
                <a:gd name="connsiteY3" fmla="*/ 561172 h 961054"/>
                <a:gd name="connsiteX4" fmla="*/ 9576 w 1569498"/>
                <a:gd name="connsiteY4" fmla="*/ 390024 h 961054"/>
                <a:gd name="connsiteX5" fmla="*/ 743 w 1569498"/>
                <a:gd name="connsiteY5" fmla="*/ 241959 h 961054"/>
                <a:gd name="connsiteX6" fmla="*/ 16115 w 1569498"/>
                <a:gd name="connsiteY6" fmla="*/ 42360 h 961054"/>
                <a:gd name="connsiteX7" fmla="*/ 152663 w 1569498"/>
                <a:gd name="connsiteY7" fmla="*/ 62710 h 961054"/>
                <a:gd name="connsiteX8" fmla="*/ 467776 w 1569498"/>
                <a:gd name="connsiteY8" fmla="*/ 125567 h 961054"/>
                <a:gd name="connsiteX9" fmla="*/ 883665 w 1569498"/>
                <a:gd name="connsiteY9" fmla="*/ 161046 h 961054"/>
                <a:gd name="connsiteX10" fmla="*/ 1191117 w 1569498"/>
                <a:gd name="connsiteY10" fmla="*/ 97604 h 961054"/>
                <a:gd name="connsiteX11" fmla="*/ 1466164 w 1569498"/>
                <a:gd name="connsiteY11" fmla="*/ 30599 h 961054"/>
                <a:gd name="connsiteX12" fmla="*/ 1562010 w 1569498"/>
                <a:gd name="connsiteY12" fmla="*/ 0 h 961054"/>
                <a:gd name="connsiteX13" fmla="*/ 1564158 w 1569498"/>
                <a:gd name="connsiteY13" fmla="*/ 156654 h 961054"/>
                <a:gd name="connsiteX14" fmla="*/ 1567671 w 1569498"/>
                <a:gd name="connsiteY14" fmla="*/ 580742 h 961054"/>
                <a:gd name="connsiteX15" fmla="*/ 1562352 w 1569498"/>
                <a:gd name="connsiteY15" fmla="*/ 718460 h 961054"/>
                <a:gd name="connsiteX16" fmla="*/ 1557423 w 1569498"/>
                <a:gd name="connsiteY16" fmla="*/ 801423 h 961054"/>
                <a:gd name="connsiteX17" fmla="*/ 1546101 w 1569498"/>
                <a:gd name="connsiteY17" fmla="*/ 928796 h 961054"/>
                <a:gd name="connsiteX18" fmla="*/ 1541855 w 1569498"/>
                <a:gd name="connsiteY18" fmla="*/ 961054 h 961054"/>
                <a:gd name="connsiteX19" fmla="*/ 850041 w 1569498"/>
                <a:gd name="connsiteY19" fmla="*/ 961054 h 961054"/>
                <a:gd name="connsiteX20" fmla="*/ 843891 w 1569498"/>
                <a:gd name="connsiteY20" fmla="*/ 949244 h 961054"/>
                <a:gd name="connsiteX21" fmla="*/ 829690 w 1569498"/>
                <a:gd name="connsiteY21" fmla="*/ 844954 h 961054"/>
                <a:gd name="connsiteX22" fmla="*/ 780449 w 1569498"/>
                <a:gd name="connsiteY22" fmla="*/ 480649 h 961054"/>
                <a:gd name="connsiteX23" fmla="*/ 767809 w 1569498"/>
                <a:gd name="connsiteY23" fmla="*/ 636717 h 961054"/>
                <a:gd name="connsiteX24" fmla="*/ 757024 w 1569498"/>
                <a:gd name="connsiteY24" fmla="*/ 833584 h 961054"/>
                <a:gd name="connsiteX25" fmla="*/ 752047 w 1569498"/>
                <a:gd name="connsiteY25" fmla="*/ 936165 h 961054"/>
                <a:gd name="connsiteX26" fmla="*/ 742969 w 1569498"/>
                <a:gd name="connsiteY26" fmla="*/ 961005 h 961054"/>
                <a:gd name="connsiteX27" fmla="*/ 103275 w 1569498"/>
                <a:gd name="connsiteY27" fmla="*/ 961054 h 961054"/>
                <a:gd name="connsiteX0" fmla="*/ 103275 w 1569498"/>
                <a:gd name="connsiteY0" fmla="*/ 961054 h 961054"/>
                <a:gd name="connsiteX1" fmla="*/ 96492 w 1569498"/>
                <a:gd name="connsiteY1" fmla="*/ 852177 h 961054"/>
                <a:gd name="connsiteX2" fmla="*/ 90440 w 1569498"/>
                <a:gd name="connsiteY2" fmla="*/ 711042 h 961054"/>
                <a:gd name="connsiteX3" fmla="*/ 61794 w 1569498"/>
                <a:gd name="connsiteY3" fmla="*/ 561172 h 961054"/>
                <a:gd name="connsiteX4" fmla="*/ 9576 w 1569498"/>
                <a:gd name="connsiteY4" fmla="*/ 390024 h 961054"/>
                <a:gd name="connsiteX5" fmla="*/ 743 w 1569498"/>
                <a:gd name="connsiteY5" fmla="*/ 241959 h 961054"/>
                <a:gd name="connsiteX6" fmla="*/ 16115 w 1569498"/>
                <a:gd name="connsiteY6" fmla="*/ 42360 h 961054"/>
                <a:gd name="connsiteX7" fmla="*/ 152663 w 1569498"/>
                <a:gd name="connsiteY7" fmla="*/ 62710 h 961054"/>
                <a:gd name="connsiteX8" fmla="*/ 467776 w 1569498"/>
                <a:gd name="connsiteY8" fmla="*/ 125567 h 961054"/>
                <a:gd name="connsiteX9" fmla="*/ 883665 w 1569498"/>
                <a:gd name="connsiteY9" fmla="*/ 161046 h 961054"/>
                <a:gd name="connsiteX10" fmla="*/ 1191117 w 1569498"/>
                <a:gd name="connsiteY10" fmla="*/ 97604 h 961054"/>
                <a:gd name="connsiteX11" fmla="*/ 1466164 w 1569498"/>
                <a:gd name="connsiteY11" fmla="*/ 30599 h 961054"/>
                <a:gd name="connsiteX12" fmla="*/ 1562010 w 1569498"/>
                <a:gd name="connsiteY12" fmla="*/ 0 h 961054"/>
                <a:gd name="connsiteX13" fmla="*/ 1564158 w 1569498"/>
                <a:gd name="connsiteY13" fmla="*/ 156654 h 961054"/>
                <a:gd name="connsiteX14" fmla="*/ 1567671 w 1569498"/>
                <a:gd name="connsiteY14" fmla="*/ 580742 h 961054"/>
                <a:gd name="connsiteX15" fmla="*/ 1562352 w 1569498"/>
                <a:gd name="connsiteY15" fmla="*/ 718460 h 961054"/>
                <a:gd name="connsiteX16" fmla="*/ 1557423 w 1569498"/>
                <a:gd name="connsiteY16" fmla="*/ 801423 h 961054"/>
                <a:gd name="connsiteX17" fmla="*/ 1546101 w 1569498"/>
                <a:gd name="connsiteY17" fmla="*/ 928796 h 961054"/>
                <a:gd name="connsiteX18" fmla="*/ 1541855 w 1569498"/>
                <a:gd name="connsiteY18" fmla="*/ 961054 h 961054"/>
                <a:gd name="connsiteX19" fmla="*/ 850041 w 1569498"/>
                <a:gd name="connsiteY19" fmla="*/ 961054 h 961054"/>
                <a:gd name="connsiteX20" fmla="*/ 843891 w 1569498"/>
                <a:gd name="connsiteY20" fmla="*/ 949244 h 961054"/>
                <a:gd name="connsiteX21" fmla="*/ 829690 w 1569498"/>
                <a:gd name="connsiteY21" fmla="*/ 844954 h 961054"/>
                <a:gd name="connsiteX22" fmla="*/ 780449 w 1569498"/>
                <a:gd name="connsiteY22" fmla="*/ 480649 h 961054"/>
                <a:gd name="connsiteX23" fmla="*/ 757024 w 1569498"/>
                <a:gd name="connsiteY23" fmla="*/ 833584 h 961054"/>
                <a:gd name="connsiteX24" fmla="*/ 752047 w 1569498"/>
                <a:gd name="connsiteY24" fmla="*/ 936165 h 961054"/>
                <a:gd name="connsiteX25" fmla="*/ 742969 w 1569498"/>
                <a:gd name="connsiteY25" fmla="*/ 961005 h 961054"/>
                <a:gd name="connsiteX26" fmla="*/ 103275 w 1569498"/>
                <a:gd name="connsiteY26" fmla="*/ 961054 h 961054"/>
                <a:gd name="connsiteX0" fmla="*/ 103275 w 1569498"/>
                <a:gd name="connsiteY0" fmla="*/ 961054 h 987377"/>
                <a:gd name="connsiteX1" fmla="*/ 96492 w 1569498"/>
                <a:gd name="connsiteY1" fmla="*/ 852177 h 987377"/>
                <a:gd name="connsiteX2" fmla="*/ 90440 w 1569498"/>
                <a:gd name="connsiteY2" fmla="*/ 711042 h 987377"/>
                <a:gd name="connsiteX3" fmla="*/ 61794 w 1569498"/>
                <a:gd name="connsiteY3" fmla="*/ 561172 h 987377"/>
                <a:gd name="connsiteX4" fmla="*/ 9576 w 1569498"/>
                <a:gd name="connsiteY4" fmla="*/ 390024 h 987377"/>
                <a:gd name="connsiteX5" fmla="*/ 743 w 1569498"/>
                <a:gd name="connsiteY5" fmla="*/ 241959 h 987377"/>
                <a:gd name="connsiteX6" fmla="*/ 16115 w 1569498"/>
                <a:gd name="connsiteY6" fmla="*/ 42360 h 987377"/>
                <a:gd name="connsiteX7" fmla="*/ 152663 w 1569498"/>
                <a:gd name="connsiteY7" fmla="*/ 62710 h 987377"/>
                <a:gd name="connsiteX8" fmla="*/ 467776 w 1569498"/>
                <a:gd name="connsiteY8" fmla="*/ 125567 h 987377"/>
                <a:gd name="connsiteX9" fmla="*/ 883665 w 1569498"/>
                <a:gd name="connsiteY9" fmla="*/ 161046 h 987377"/>
                <a:gd name="connsiteX10" fmla="*/ 1191117 w 1569498"/>
                <a:gd name="connsiteY10" fmla="*/ 97604 h 987377"/>
                <a:gd name="connsiteX11" fmla="*/ 1466164 w 1569498"/>
                <a:gd name="connsiteY11" fmla="*/ 30599 h 987377"/>
                <a:gd name="connsiteX12" fmla="*/ 1562010 w 1569498"/>
                <a:gd name="connsiteY12" fmla="*/ 0 h 987377"/>
                <a:gd name="connsiteX13" fmla="*/ 1564158 w 1569498"/>
                <a:gd name="connsiteY13" fmla="*/ 156654 h 987377"/>
                <a:gd name="connsiteX14" fmla="*/ 1567671 w 1569498"/>
                <a:gd name="connsiteY14" fmla="*/ 580742 h 987377"/>
                <a:gd name="connsiteX15" fmla="*/ 1562352 w 1569498"/>
                <a:gd name="connsiteY15" fmla="*/ 718460 h 987377"/>
                <a:gd name="connsiteX16" fmla="*/ 1557423 w 1569498"/>
                <a:gd name="connsiteY16" fmla="*/ 801423 h 987377"/>
                <a:gd name="connsiteX17" fmla="*/ 1546101 w 1569498"/>
                <a:gd name="connsiteY17" fmla="*/ 928796 h 987377"/>
                <a:gd name="connsiteX18" fmla="*/ 1541855 w 1569498"/>
                <a:gd name="connsiteY18" fmla="*/ 961054 h 987377"/>
                <a:gd name="connsiteX19" fmla="*/ 850041 w 1569498"/>
                <a:gd name="connsiteY19" fmla="*/ 961054 h 987377"/>
                <a:gd name="connsiteX20" fmla="*/ 843891 w 1569498"/>
                <a:gd name="connsiteY20" fmla="*/ 949244 h 987377"/>
                <a:gd name="connsiteX21" fmla="*/ 780449 w 1569498"/>
                <a:gd name="connsiteY21" fmla="*/ 480649 h 987377"/>
                <a:gd name="connsiteX22" fmla="*/ 757024 w 1569498"/>
                <a:gd name="connsiteY22" fmla="*/ 833584 h 987377"/>
                <a:gd name="connsiteX23" fmla="*/ 752047 w 1569498"/>
                <a:gd name="connsiteY23" fmla="*/ 936165 h 987377"/>
                <a:gd name="connsiteX24" fmla="*/ 742969 w 1569498"/>
                <a:gd name="connsiteY24" fmla="*/ 961005 h 987377"/>
                <a:gd name="connsiteX25" fmla="*/ 103275 w 1569498"/>
                <a:gd name="connsiteY25" fmla="*/ 961054 h 987377"/>
                <a:gd name="connsiteX0" fmla="*/ 103275 w 1569498"/>
                <a:gd name="connsiteY0" fmla="*/ 961054 h 987377"/>
                <a:gd name="connsiteX1" fmla="*/ 96492 w 1569498"/>
                <a:gd name="connsiteY1" fmla="*/ 852177 h 987377"/>
                <a:gd name="connsiteX2" fmla="*/ 90440 w 1569498"/>
                <a:gd name="connsiteY2" fmla="*/ 711042 h 987377"/>
                <a:gd name="connsiteX3" fmla="*/ 61794 w 1569498"/>
                <a:gd name="connsiteY3" fmla="*/ 561172 h 987377"/>
                <a:gd name="connsiteX4" fmla="*/ 9576 w 1569498"/>
                <a:gd name="connsiteY4" fmla="*/ 390024 h 987377"/>
                <a:gd name="connsiteX5" fmla="*/ 743 w 1569498"/>
                <a:gd name="connsiteY5" fmla="*/ 241959 h 987377"/>
                <a:gd name="connsiteX6" fmla="*/ 16115 w 1569498"/>
                <a:gd name="connsiteY6" fmla="*/ 42360 h 987377"/>
                <a:gd name="connsiteX7" fmla="*/ 152663 w 1569498"/>
                <a:gd name="connsiteY7" fmla="*/ 62710 h 987377"/>
                <a:gd name="connsiteX8" fmla="*/ 467776 w 1569498"/>
                <a:gd name="connsiteY8" fmla="*/ 125567 h 987377"/>
                <a:gd name="connsiteX9" fmla="*/ 883665 w 1569498"/>
                <a:gd name="connsiteY9" fmla="*/ 161046 h 987377"/>
                <a:gd name="connsiteX10" fmla="*/ 1191117 w 1569498"/>
                <a:gd name="connsiteY10" fmla="*/ 97604 h 987377"/>
                <a:gd name="connsiteX11" fmla="*/ 1466164 w 1569498"/>
                <a:gd name="connsiteY11" fmla="*/ 30599 h 987377"/>
                <a:gd name="connsiteX12" fmla="*/ 1562010 w 1569498"/>
                <a:gd name="connsiteY12" fmla="*/ 0 h 987377"/>
                <a:gd name="connsiteX13" fmla="*/ 1564158 w 1569498"/>
                <a:gd name="connsiteY13" fmla="*/ 156654 h 987377"/>
                <a:gd name="connsiteX14" fmla="*/ 1567671 w 1569498"/>
                <a:gd name="connsiteY14" fmla="*/ 580742 h 987377"/>
                <a:gd name="connsiteX15" fmla="*/ 1562352 w 1569498"/>
                <a:gd name="connsiteY15" fmla="*/ 718460 h 987377"/>
                <a:gd name="connsiteX16" fmla="*/ 1557423 w 1569498"/>
                <a:gd name="connsiteY16" fmla="*/ 801423 h 987377"/>
                <a:gd name="connsiteX17" fmla="*/ 1546101 w 1569498"/>
                <a:gd name="connsiteY17" fmla="*/ 928796 h 987377"/>
                <a:gd name="connsiteX18" fmla="*/ 1541855 w 1569498"/>
                <a:gd name="connsiteY18" fmla="*/ 961054 h 987377"/>
                <a:gd name="connsiteX19" fmla="*/ 850041 w 1569498"/>
                <a:gd name="connsiteY19" fmla="*/ 961054 h 987377"/>
                <a:gd name="connsiteX20" fmla="*/ 843891 w 1569498"/>
                <a:gd name="connsiteY20" fmla="*/ 949244 h 987377"/>
                <a:gd name="connsiteX21" fmla="*/ 780449 w 1569498"/>
                <a:gd name="connsiteY21" fmla="*/ 480649 h 987377"/>
                <a:gd name="connsiteX22" fmla="*/ 752047 w 1569498"/>
                <a:gd name="connsiteY22" fmla="*/ 936165 h 987377"/>
                <a:gd name="connsiteX23" fmla="*/ 742969 w 1569498"/>
                <a:gd name="connsiteY23" fmla="*/ 961005 h 987377"/>
                <a:gd name="connsiteX24" fmla="*/ 103275 w 1569498"/>
                <a:gd name="connsiteY24" fmla="*/ 961054 h 987377"/>
                <a:gd name="connsiteX0" fmla="*/ 103275 w 1569498"/>
                <a:gd name="connsiteY0" fmla="*/ 961054 h 987377"/>
                <a:gd name="connsiteX1" fmla="*/ 96492 w 1569498"/>
                <a:gd name="connsiteY1" fmla="*/ 852177 h 987377"/>
                <a:gd name="connsiteX2" fmla="*/ 90440 w 1569498"/>
                <a:gd name="connsiteY2" fmla="*/ 711042 h 987377"/>
                <a:gd name="connsiteX3" fmla="*/ 61794 w 1569498"/>
                <a:gd name="connsiteY3" fmla="*/ 561172 h 987377"/>
                <a:gd name="connsiteX4" fmla="*/ 9576 w 1569498"/>
                <a:gd name="connsiteY4" fmla="*/ 390024 h 987377"/>
                <a:gd name="connsiteX5" fmla="*/ 743 w 1569498"/>
                <a:gd name="connsiteY5" fmla="*/ 241959 h 987377"/>
                <a:gd name="connsiteX6" fmla="*/ 16115 w 1569498"/>
                <a:gd name="connsiteY6" fmla="*/ 42360 h 987377"/>
                <a:gd name="connsiteX7" fmla="*/ 152663 w 1569498"/>
                <a:gd name="connsiteY7" fmla="*/ 62710 h 987377"/>
                <a:gd name="connsiteX8" fmla="*/ 467776 w 1569498"/>
                <a:gd name="connsiteY8" fmla="*/ 125567 h 987377"/>
                <a:gd name="connsiteX9" fmla="*/ 883665 w 1569498"/>
                <a:gd name="connsiteY9" fmla="*/ 161046 h 987377"/>
                <a:gd name="connsiteX10" fmla="*/ 1191117 w 1569498"/>
                <a:gd name="connsiteY10" fmla="*/ 97604 h 987377"/>
                <a:gd name="connsiteX11" fmla="*/ 1466164 w 1569498"/>
                <a:gd name="connsiteY11" fmla="*/ 30599 h 987377"/>
                <a:gd name="connsiteX12" fmla="*/ 1562010 w 1569498"/>
                <a:gd name="connsiteY12" fmla="*/ 0 h 987377"/>
                <a:gd name="connsiteX13" fmla="*/ 1564158 w 1569498"/>
                <a:gd name="connsiteY13" fmla="*/ 156654 h 987377"/>
                <a:gd name="connsiteX14" fmla="*/ 1567671 w 1569498"/>
                <a:gd name="connsiteY14" fmla="*/ 580742 h 987377"/>
                <a:gd name="connsiteX15" fmla="*/ 1562352 w 1569498"/>
                <a:gd name="connsiteY15" fmla="*/ 718460 h 987377"/>
                <a:gd name="connsiteX16" fmla="*/ 1557423 w 1569498"/>
                <a:gd name="connsiteY16" fmla="*/ 801423 h 987377"/>
                <a:gd name="connsiteX17" fmla="*/ 1546101 w 1569498"/>
                <a:gd name="connsiteY17" fmla="*/ 928796 h 987377"/>
                <a:gd name="connsiteX18" fmla="*/ 1541855 w 1569498"/>
                <a:gd name="connsiteY18" fmla="*/ 961054 h 987377"/>
                <a:gd name="connsiteX19" fmla="*/ 850041 w 1569498"/>
                <a:gd name="connsiteY19" fmla="*/ 961054 h 987377"/>
                <a:gd name="connsiteX20" fmla="*/ 843891 w 1569498"/>
                <a:gd name="connsiteY20" fmla="*/ 949244 h 987377"/>
                <a:gd name="connsiteX21" fmla="*/ 780449 w 1569498"/>
                <a:gd name="connsiteY21" fmla="*/ 480649 h 987377"/>
                <a:gd name="connsiteX22" fmla="*/ 742969 w 1569498"/>
                <a:gd name="connsiteY22" fmla="*/ 961005 h 987377"/>
                <a:gd name="connsiteX23" fmla="*/ 103275 w 1569498"/>
                <a:gd name="connsiteY23" fmla="*/ 961054 h 987377"/>
                <a:gd name="connsiteX0" fmla="*/ 103275 w 1569498"/>
                <a:gd name="connsiteY0" fmla="*/ 961054 h 961054"/>
                <a:gd name="connsiteX1" fmla="*/ 96492 w 1569498"/>
                <a:gd name="connsiteY1" fmla="*/ 852177 h 961054"/>
                <a:gd name="connsiteX2" fmla="*/ 90440 w 1569498"/>
                <a:gd name="connsiteY2" fmla="*/ 711042 h 961054"/>
                <a:gd name="connsiteX3" fmla="*/ 61794 w 1569498"/>
                <a:gd name="connsiteY3" fmla="*/ 561172 h 961054"/>
                <a:gd name="connsiteX4" fmla="*/ 9576 w 1569498"/>
                <a:gd name="connsiteY4" fmla="*/ 390024 h 961054"/>
                <a:gd name="connsiteX5" fmla="*/ 743 w 1569498"/>
                <a:gd name="connsiteY5" fmla="*/ 241959 h 961054"/>
                <a:gd name="connsiteX6" fmla="*/ 16115 w 1569498"/>
                <a:gd name="connsiteY6" fmla="*/ 42360 h 961054"/>
                <a:gd name="connsiteX7" fmla="*/ 152663 w 1569498"/>
                <a:gd name="connsiteY7" fmla="*/ 62710 h 961054"/>
                <a:gd name="connsiteX8" fmla="*/ 467776 w 1569498"/>
                <a:gd name="connsiteY8" fmla="*/ 125567 h 961054"/>
                <a:gd name="connsiteX9" fmla="*/ 883665 w 1569498"/>
                <a:gd name="connsiteY9" fmla="*/ 161046 h 961054"/>
                <a:gd name="connsiteX10" fmla="*/ 1191117 w 1569498"/>
                <a:gd name="connsiteY10" fmla="*/ 97604 h 961054"/>
                <a:gd name="connsiteX11" fmla="*/ 1466164 w 1569498"/>
                <a:gd name="connsiteY11" fmla="*/ 30599 h 961054"/>
                <a:gd name="connsiteX12" fmla="*/ 1562010 w 1569498"/>
                <a:gd name="connsiteY12" fmla="*/ 0 h 961054"/>
                <a:gd name="connsiteX13" fmla="*/ 1564158 w 1569498"/>
                <a:gd name="connsiteY13" fmla="*/ 156654 h 961054"/>
                <a:gd name="connsiteX14" fmla="*/ 1567671 w 1569498"/>
                <a:gd name="connsiteY14" fmla="*/ 580742 h 961054"/>
                <a:gd name="connsiteX15" fmla="*/ 1562352 w 1569498"/>
                <a:gd name="connsiteY15" fmla="*/ 718460 h 961054"/>
                <a:gd name="connsiteX16" fmla="*/ 1557423 w 1569498"/>
                <a:gd name="connsiteY16" fmla="*/ 801423 h 961054"/>
                <a:gd name="connsiteX17" fmla="*/ 1546101 w 1569498"/>
                <a:gd name="connsiteY17" fmla="*/ 928796 h 961054"/>
                <a:gd name="connsiteX18" fmla="*/ 1541855 w 1569498"/>
                <a:gd name="connsiteY18" fmla="*/ 961054 h 961054"/>
                <a:gd name="connsiteX19" fmla="*/ 850041 w 1569498"/>
                <a:gd name="connsiteY19" fmla="*/ 961054 h 961054"/>
                <a:gd name="connsiteX20" fmla="*/ 780449 w 1569498"/>
                <a:gd name="connsiteY20" fmla="*/ 480649 h 961054"/>
                <a:gd name="connsiteX21" fmla="*/ 742969 w 1569498"/>
                <a:gd name="connsiteY21" fmla="*/ 961005 h 961054"/>
                <a:gd name="connsiteX22" fmla="*/ 103275 w 1569498"/>
                <a:gd name="connsiteY22" fmla="*/ 961054 h 961054"/>
                <a:gd name="connsiteX0" fmla="*/ 103275 w 1569498"/>
                <a:gd name="connsiteY0" fmla="*/ 961054 h 961054"/>
                <a:gd name="connsiteX1" fmla="*/ 96492 w 1569498"/>
                <a:gd name="connsiteY1" fmla="*/ 852177 h 961054"/>
                <a:gd name="connsiteX2" fmla="*/ 90440 w 1569498"/>
                <a:gd name="connsiteY2" fmla="*/ 711042 h 961054"/>
                <a:gd name="connsiteX3" fmla="*/ 61794 w 1569498"/>
                <a:gd name="connsiteY3" fmla="*/ 561172 h 961054"/>
                <a:gd name="connsiteX4" fmla="*/ 9576 w 1569498"/>
                <a:gd name="connsiteY4" fmla="*/ 390024 h 961054"/>
                <a:gd name="connsiteX5" fmla="*/ 743 w 1569498"/>
                <a:gd name="connsiteY5" fmla="*/ 241959 h 961054"/>
                <a:gd name="connsiteX6" fmla="*/ 16115 w 1569498"/>
                <a:gd name="connsiteY6" fmla="*/ 42360 h 961054"/>
                <a:gd name="connsiteX7" fmla="*/ 152663 w 1569498"/>
                <a:gd name="connsiteY7" fmla="*/ 62710 h 961054"/>
                <a:gd name="connsiteX8" fmla="*/ 467776 w 1569498"/>
                <a:gd name="connsiteY8" fmla="*/ 125567 h 961054"/>
                <a:gd name="connsiteX9" fmla="*/ 883665 w 1569498"/>
                <a:gd name="connsiteY9" fmla="*/ 161046 h 961054"/>
                <a:gd name="connsiteX10" fmla="*/ 1191117 w 1569498"/>
                <a:gd name="connsiteY10" fmla="*/ 97604 h 961054"/>
                <a:gd name="connsiteX11" fmla="*/ 1466164 w 1569498"/>
                <a:gd name="connsiteY11" fmla="*/ 30599 h 961054"/>
                <a:gd name="connsiteX12" fmla="*/ 1562010 w 1569498"/>
                <a:gd name="connsiteY12" fmla="*/ 0 h 961054"/>
                <a:gd name="connsiteX13" fmla="*/ 1564158 w 1569498"/>
                <a:gd name="connsiteY13" fmla="*/ 156654 h 961054"/>
                <a:gd name="connsiteX14" fmla="*/ 1567671 w 1569498"/>
                <a:gd name="connsiteY14" fmla="*/ 580742 h 961054"/>
                <a:gd name="connsiteX15" fmla="*/ 1562352 w 1569498"/>
                <a:gd name="connsiteY15" fmla="*/ 718460 h 961054"/>
                <a:gd name="connsiteX16" fmla="*/ 1557423 w 1569498"/>
                <a:gd name="connsiteY16" fmla="*/ 801423 h 961054"/>
                <a:gd name="connsiteX17" fmla="*/ 1546101 w 1569498"/>
                <a:gd name="connsiteY17" fmla="*/ 928796 h 961054"/>
                <a:gd name="connsiteX18" fmla="*/ 1541855 w 1569498"/>
                <a:gd name="connsiteY18" fmla="*/ 961054 h 961054"/>
                <a:gd name="connsiteX19" fmla="*/ 850041 w 1569498"/>
                <a:gd name="connsiteY19" fmla="*/ 961054 h 961054"/>
                <a:gd name="connsiteX20" fmla="*/ 780449 w 1569498"/>
                <a:gd name="connsiteY20" fmla="*/ 480649 h 961054"/>
                <a:gd name="connsiteX21" fmla="*/ 742969 w 1569498"/>
                <a:gd name="connsiteY21" fmla="*/ 961005 h 961054"/>
                <a:gd name="connsiteX22" fmla="*/ 103275 w 1569498"/>
                <a:gd name="connsiteY22" fmla="*/ 961054 h 961054"/>
                <a:gd name="connsiteX0" fmla="*/ 103275 w 1569498"/>
                <a:gd name="connsiteY0" fmla="*/ 961054 h 961054"/>
                <a:gd name="connsiteX1" fmla="*/ 96492 w 1569498"/>
                <a:gd name="connsiteY1" fmla="*/ 852177 h 961054"/>
                <a:gd name="connsiteX2" fmla="*/ 90440 w 1569498"/>
                <a:gd name="connsiteY2" fmla="*/ 711042 h 961054"/>
                <a:gd name="connsiteX3" fmla="*/ 61794 w 1569498"/>
                <a:gd name="connsiteY3" fmla="*/ 561172 h 961054"/>
                <a:gd name="connsiteX4" fmla="*/ 9576 w 1569498"/>
                <a:gd name="connsiteY4" fmla="*/ 390024 h 961054"/>
                <a:gd name="connsiteX5" fmla="*/ 743 w 1569498"/>
                <a:gd name="connsiteY5" fmla="*/ 241959 h 961054"/>
                <a:gd name="connsiteX6" fmla="*/ 16115 w 1569498"/>
                <a:gd name="connsiteY6" fmla="*/ 42360 h 961054"/>
                <a:gd name="connsiteX7" fmla="*/ 152663 w 1569498"/>
                <a:gd name="connsiteY7" fmla="*/ 62710 h 961054"/>
                <a:gd name="connsiteX8" fmla="*/ 467776 w 1569498"/>
                <a:gd name="connsiteY8" fmla="*/ 125567 h 961054"/>
                <a:gd name="connsiteX9" fmla="*/ 883665 w 1569498"/>
                <a:gd name="connsiteY9" fmla="*/ 161046 h 961054"/>
                <a:gd name="connsiteX10" fmla="*/ 1191117 w 1569498"/>
                <a:gd name="connsiteY10" fmla="*/ 97604 h 961054"/>
                <a:gd name="connsiteX11" fmla="*/ 1466164 w 1569498"/>
                <a:gd name="connsiteY11" fmla="*/ 30599 h 961054"/>
                <a:gd name="connsiteX12" fmla="*/ 1562010 w 1569498"/>
                <a:gd name="connsiteY12" fmla="*/ 0 h 961054"/>
                <a:gd name="connsiteX13" fmla="*/ 1564158 w 1569498"/>
                <a:gd name="connsiteY13" fmla="*/ 156654 h 961054"/>
                <a:gd name="connsiteX14" fmla="*/ 1567671 w 1569498"/>
                <a:gd name="connsiteY14" fmla="*/ 580742 h 961054"/>
                <a:gd name="connsiteX15" fmla="*/ 1562352 w 1569498"/>
                <a:gd name="connsiteY15" fmla="*/ 718460 h 961054"/>
                <a:gd name="connsiteX16" fmla="*/ 1557423 w 1569498"/>
                <a:gd name="connsiteY16" fmla="*/ 801423 h 961054"/>
                <a:gd name="connsiteX17" fmla="*/ 1546101 w 1569498"/>
                <a:gd name="connsiteY17" fmla="*/ 928796 h 961054"/>
                <a:gd name="connsiteX18" fmla="*/ 1541855 w 1569498"/>
                <a:gd name="connsiteY18" fmla="*/ 961054 h 961054"/>
                <a:gd name="connsiteX19" fmla="*/ 850041 w 1569498"/>
                <a:gd name="connsiteY19" fmla="*/ 961054 h 961054"/>
                <a:gd name="connsiteX20" fmla="*/ 780449 w 1569498"/>
                <a:gd name="connsiteY20" fmla="*/ 480649 h 961054"/>
                <a:gd name="connsiteX21" fmla="*/ 742969 w 1569498"/>
                <a:gd name="connsiteY21" fmla="*/ 961005 h 961054"/>
                <a:gd name="connsiteX22" fmla="*/ 103275 w 1569498"/>
                <a:gd name="connsiteY22" fmla="*/ 961054 h 961054"/>
                <a:gd name="connsiteX0" fmla="*/ 103275 w 1569498"/>
                <a:gd name="connsiteY0" fmla="*/ 961054 h 961054"/>
                <a:gd name="connsiteX1" fmla="*/ 96492 w 1569498"/>
                <a:gd name="connsiteY1" fmla="*/ 852177 h 961054"/>
                <a:gd name="connsiteX2" fmla="*/ 90440 w 1569498"/>
                <a:gd name="connsiteY2" fmla="*/ 711042 h 961054"/>
                <a:gd name="connsiteX3" fmla="*/ 61794 w 1569498"/>
                <a:gd name="connsiteY3" fmla="*/ 561172 h 961054"/>
                <a:gd name="connsiteX4" fmla="*/ 9576 w 1569498"/>
                <a:gd name="connsiteY4" fmla="*/ 390024 h 961054"/>
                <a:gd name="connsiteX5" fmla="*/ 743 w 1569498"/>
                <a:gd name="connsiteY5" fmla="*/ 241959 h 961054"/>
                <a:gd name="connsiteX6" fmla="*/ 16115 w 1569498"/>
                <a:gd name="connsiteY6" fmla="*/ 42360 h 961054"/>
                <a:gd name="connsiteX7" fmla="*/ 152663 w 1569498"/>
                <a:gd name="connsiteY7" fmla="*/ 62710 h 961054"/>
                <a:gd name="connsiteX8" fmla="*/ 467776 w 1569498"/>
                <a:gd name="connsiteY8" fmla="*/ 125567 h 961054"/>
                <a:gd name="connsiteX9" fmla="*/ 883665 w 1569498"/>
                <a:gd name="connsiteY9" fmla="*/ 161046 h 961054"/>
                <a:gd name="connsiteX10" fmla="*/ 1191117 w 1569498"/>
                <a:gd name="connsiteY10" fmla="*/ 97604 h 961054"/>
                <a:gd name="connsiteX11" fmla="*/ 1466164 w 1569498"/>
                <a:gd name="connsiteY11" fmla="*/ 30599 h 961054"/>
                <a:gd name="connsiteX12" fmla="*/ 1562010 w 1569498"/>
                <a:gd name="connsiteY12" fmla="*/ 0 h 961054"/>
                <a:gd name="connsiteX13" fmla="*/ 1564158 w 1569498"/>
                <a:gd name="connsiteY13" fmla="*/ 156654 h 961054"/>
                <a:gd name="connsiteX14" fmla="*/ 1567671 w 1569498"/>
                <a:gd name="connsiteY14" fmla="*/ 580742 h 961054"/>
                <a:gd name="connsiteX15" fmla="*/ 1562352 w 1569498"/>
                <a:gd name="connsiteY15" fmla="*/ 718460 h 961054"/>
                <a:gd name="connsiteX16" fmla="*/ 1557423 w 1569498"/>
                <a:gd name="connsiteY16" fmla="*/ 801423 h 961054"/>
                <a:gd name="connsiteX17" fmla="*/ 1546101 w 1569498"/>
                <a:gd name="connsiteY17" fmla="*/ 928796 h 961054"/>
                <a:gd name="connsiteX18" fmla="*/ 1541855 w 1569498"/>
                <a:gd name="connsiteY18" fmla="*/ 961054 h 961054"/>
                <a:gd name="connsiteX19" fmla="*/ 850041 w 1569498"/>
                <a:gd name="connsiteY19" fmla="*/ 961054 h 961054"/>
                <a:gd name="connsiteX20" fmla="*/ 894351 w 1569498"/>
                <a:gd name="connsiteY20" fmla="*/ 498955 h 961054"/>
                <a:gd name="connsiteX21" fmla="*/ 742969 w 1569498"/>
                <a:gd name="connsiteY21" fmla="*/ 961005 h 961054"/>
                <a:gd name="connsiteX22" fmla="*/ 103275 w 1569498"/>
                <a:gd name="connsiteY22" fmla="*/ 961054 h 961054"/>
                <a:gd name="connsiteX0" fmla="*/ 103275 w 1569498"/>
                <a:gd name="connsiteY0" fmla="*/ 961054 h 965122"/>
                <a:gd name="connsiteX1" fmla="*/ 96492 w 1569498"/>
                <a:gd name="connsiteY1" fmla="*/ 852177 h 965122"/>
                <a:gd name="connsiteX2" fmla="*/ 90440 w 1569498"/>
                <a:gd name="connsiteY2" fmla="*/ 711042 h 965122"/>
                <a:gd name="connsiteX3" fmla="*/ 61794 w 1569498"/>
                <a:gd name="connsiteY3" fmla="*/ 561172 h 965122"/>
                <a:gd name="connsiteX4" fmla="*/ 9576 w 1569498"/>
                <a:gd name="connsiteY4" fmla="*/ 390024 h 965122"/>
                <a:gd name="connsiteX5" fmla="*/ 743 w 1569498"/>
                <a:gd name="connsiteY5" fmla="*/ 241959 h 965122"/>
                <a:gd name="connsiteX6" fmla="*/ 16115 w 1569498"/>
                <a:gd name="connsiteY6" fmla="*/ 42360 h 965122"/>
                <a:gd name="connsiteX7" fmla="*/ 152663 w 1569498"/>
                <a:gd name="connsiteY7" fmla="*/ 62710 h 965122"/>
                <a:gd name="connsiteX8" fmla="*/ 467776 w 1569498"/>
                <a:gd name="connsiteY8" fmla="*/ 125567 h 965122"/>
                <a:gd name="connsiteX9" fmla="*/ 883665 w 1569498"/>
                <a:gd name="connsiteY9" fmla="*/ 161046 h 965122"/>
                <a:gd name="connsiteX10" fmla="*/ 1191117 w 1569498"/>
                <a:gd name="connsiteY10" fmla="*/ 97604 h 965122"/>
                <a:gd name="connsiteX11" fmla="*/ 1466164 w 1569498"/>
                <a:gd name="connsiteY11" fmla="*/ 30599 h 965122"/>
                <a:gd name="connsiteX12" fmla="*/ 1562010 w 1569498"/>
                <a:gd name="connsiteY12" fmla="*/ 0 h 965122"/>
                <a:gd name="connsiteX13" fmla="*/ 1564158 w 1569498"/>
                <a:gd name="connsiteY13" fmla="*/ 156654 h 965122"/>
                <a:gd name="connsiteX14" fmla="*/ 1567671 w 1569498"/>
                <a:gd name="connsiteY14" fmla="*/ 580742 h 965122"/>
                <a:gd name="connsiteX15" fmla="*/ 1562352 w 1569498"/>
                <a:gd name="connsiteY15" fmla="*/ 718460 h 965122"/>
                <a:gd name="connsiteX16" fmla="*/ 1557423 w 1569498"/>
                <a:gd name="connsiteY16" fmla="*/ 801423 h 965122"/>
                <a:gd name="connsiteX17" fmla="*/ 1546101 w 1569498"/>
                <a:gd name="connsiteY17" fmla="*/ 928796 h 965122"/>
                <a:gd name="connsiteX18" fmla="*/ 1541855 w 1569498"/>
                <a:gd name="connsiteY18" fmla="*/ 961054 h 965122"/>
                <a:gd name="connsiteX19" fmla="*/ 972079 w 1569498"/>
                <a:gd name="connsiteY19" fmla="*/ 965122 h 965122"/>
                <a:gd name="connsiteX20" fmla="*/ 894351 w 1569498"/>
                <a:gd name="connsiteY20" fmla="*/ 498955 h 965122"/>
                <a:gd name="connsiteX21" fmla="*/ 742969 w 1569498"/>
                <a:gd name="connsiteY21" fmla="*/ 961005 h 965122"/>
                <a:gd name="connsiteX22" fmla="*/ 103275 w 1569498"/>
                <a:gd name="connsiteY22" fmla="*/ 961054 h 965122"/>
                <a:gd name="connsiteX0" fmla="*/ 103275 w 1569498"/>
                <a:gd name="connsiteY0" fmla="*/ 961054 h 965122"/>
                <a:gd name="connsiteX1" fmla="*/ 96492 w 1569498"/>
                <a:gd name="connsiteY1" fmla="*/ 852177 h 965122"/>
                <a:gd name="connsiteX2" fmla="*/ 90440 w 1569498"/>
                <a:gd name="connsiteY2" fmla="*/ 711042 h 965122"/>
                <a:gd name="connsiteX3" fmla="*/ 61794 w 1569498"/>
                <a:gd name="connsiteY3" fmla="*/ 561172 h 965122"/>
                <a:gd name="connsiteX4" fmla="*/ 9576 w 1569498"/>
                <a:gd name="connsiteY4" fmla="*/ 390024 h 965122"/>
                <a:gd name="connsiteX5" fmla="*/ 743 w 1569498"/>
                <a:gd name="connsiteY5" fmla="*/ 241959 h 965122"/>
                <a:gd name="connsiteX6" fmla="*/ 16115 w 1569498"/>
                <a:gd name="connsiteY6" fmla="*/ 42360 h 965122"/>
                <a:gd name="connsiteX7" fmla="*/ 152663 w 1569498"/>
                <a:gd name="connsiteY7" fmla="*/ 62710 h 965122"/>
                <a:gd name="connsiteX8" fmla="*/ 467776 w 1569498"/>
                <a:gd name="connsiteY8" fmla="*/ 125567 h 965122"/>
                <a:gd name="connsiteX9" fmla="*/ 883665 w 1569498"/>
                <a:gd name="connsiteY9" fmla="*/ 161046 h 965122"/>
                <a:gd name="connsiteX10" fmla="*/ 1191117 w 1569498"/>
                <a:gd name="connsiteY10" fmla="*/ 97604 h 965122"/>
                <a:gd name="connsiteX11" fmla="*/ 1466164 w 1569498"/>
                <a:gd name="connsiteY11" fmla="*/ 30599 h 965122"/>
                <a:gd name="connsiteX12" fmla="*/ 1562010 w 1569498"/>
                <a:gd name="connsiteY12" fmla="*/ 0 h 965122"/>
                <a:gd name="connsiteX13" fmla="*/ 1564158 w 1569498"/>
                <a:gd name="connsiteY13" fmla="*/ 156654 h 965122"/>
                <a:gd name="connsiteX14" fmla="*/ 1567671 w 1569498"/>
                <a:gd name="connsiteY14" fmla="*/ 580742 h 965122"/>
                <a:gd name="connsiteX15" fmla="*/ 1562352 w 1569498"/>
                <a:gd name="connsiteY15" fmla="*/ 718460 h 965122"/>
                <a:gd name="connsiteX16" fmla="*/ 1557423 w 1569498"/>
                <a:gd name="connsiteY16" fmla="*/ 801423 h 965122"/>
                <a:gd name="connsiteX17" fmla="*/ 1546101 w 1569498"/>
                <a:gd name="connsiteY17" fmla="*/ 928796 h 965122"/>
                <a:gd name="connsiteX18" fmla="*/ 1541855 w 1569498"/>
                <a:gd name="connsiteY18" fmla="*/ 961054 h 965122"/>
                <a:gd name="connsiteX19" fmla="*/ 972079 w 1569498"/>
                <a:gd name="connsiteY19" fmla="*/ 965122 h 965122"/>
                <a:gd name="connsiteX20" fmla="*/ 894351 w 1569498"/>
                <a:gd name="connsiteY20" fmla="*/ 498955 h 965122"/>
                <a:gd name="connsiteX21" fmla="*/ 848736 w 1569498"/>
                <a:gd name="connsiteY21" fmla="*/ 965073 h 965122"/>
                <a:gd name="connsiteX22" fmla="*/ 103275 w 1569498"/>
                <a:gd name="connsiteY22" fmla="*/ 961054 h 965122"/>
                <a:gd name="connsiteX0" fmla="*/ 103275 w 1569498"/>
                <a:gd name="connsiteY0" fmla="*/ 961054 h 965122"/>
                <a:gd name="connsiteX1" fmla="*/ 96492 w 1569498"/>
                <a:gd name="connsiteY1" fmla="*/ 852177 h 965122"/>
                <a:gd name="connsiteX2" fmla="*/ 90440 w 1569498"/>
                <a:gd name="connsiteY2" fmla="*/ 711042 h 965122"/>
                <a:gd name="connsiteX3" fmla="*/ 61794 w 1569498"/>
                <a:gd name="connsiteY3" fmla="*/ 561172 h 965122"/>
                <a:gd name="connsiteX4" fmla="*/ 9576 w 1569498"/>
                <a:gd name="connsiteY4" fmla="*/ 390024 h 965122"/>
                <a:gd name="connsiteX5" fmla="*/ 743 w 1569498"/>
                <a:gd name="connsiteY5" fmla="*/ 241959 h 965122"/>
                <a:gd name="connsiteX6" fmla="*/ 16115 w 1569498"/>
                <a:gd name="connsiteY6" fmla="*/ 42360 h 965122"/>
                <a:gd name="connsiteX7" fmla="*/ 152663 w 1569498"/>
                <a:gd name="connsiteY7" fmla="*/ 62710 h 965122"/>
                <a:gd name="connsiteX8" fmla="*/ 467776 w 1569498"/>
                <a:gd name="connsiteY8" fmla="*/ 125567 h 965122"/>
                <a:gd name="connsiteX9" fmla="*/ 883665 w 1569498"/>
                <a:gd name="connsiteY9" fmla="*/ 161046 h 965122"/>
                <a:gd name="connsiteX10" fmla="*/ 1191117 w 1569498"/>
                <a:gd name="connsiteY10" fmla="*/ 97604 h 965122"/>
                <a:gd name="connsiteX11" fmla="*/ 1466164 w 1569498"/>
                <a:gd name="connsiteY11" fmla="*/ 30599 h 965122"/>
                <a:gd name="connsiteX12" fmla="*/ 1562010 w 1569498"/>
                <a:gd name="connsiteY12" fmla="*/ 0 h 965122"/>
                <a:gd name="connsiteX13" fmla="*/ 1564158 w 1569498"/>
                <a:gd name="connsiteY13" fmla="*/ 156654 h 965122"/>
                <a:gd name="connsiteX14" fmla="*/ 1567671 w 1569498"/>
                <a:gd name="connsiteY14" fmla="*/ 580742 h 965122"/>
                <a:gd name="connsiteX15" fmla="*/ 1562352 w 1569498"/>
                <a:gd name="connsiteY15" fmla="*/ 718460 h 965122"/>
                <a:gd name="connsiteX16" fmla="*/ 1557423 w 1569498"/>
                <a:gd name="connsiteY16" fmla="*/ 801423 h 965122"/>
                <a:gd name="connsiteX17" fmla="*/ 1546101 w 1569498"/>
                <a:gd name="connsiteY17" fmla="*/ 928796 h 965122"/>
                <a:gd name="connsiteX18" fmla="*/ 1541855 w 1569498"/>
                <a:gd name="connsiteY18" fmla="*/ 961054 h 965122"/>
                <a:gd name="connsiteX19" fmla="*/ 972079 w 1569498"/>
                <a:gd name="connsiteY19" fmla="*/ 965122 h 965122"/>
                <a:gd name="connsiteX20" fmla="*/ 941132 w 1569498"/>
                <a:gd name="connsiteY20" fmla="*/ 500989 h 965122"/>
                <a:gd name="connsiteX21" fmla="*/ 848736 w 1569498"/>
                <a:gd name="connsiteY21" fmla="*/ 965073 h 965122"/>
                <a:gd name="connsiteX22" fmla="*/ 103275 w 1569498"/>
                <a:gd name="connsiteY22" fmla="*/ 961054 h 965122"/>
                <a:gd name="connsiteX0" fmla="*/ 103275 w 1569498"/>
                <a:gd name="connsiteY0" fmla="*/ 961054 h 965122"/>
                <a:gd name="connsiteX1" fmla="*/ 96492 w 1569498"/>
                <a:gd name="connsiteY1" fmla="*/ 852177 h 965122"/>
                <a:gd name="connsiteX2" fmla="*/ 90440 w 1569498"/>
                <a:gd name="connsiteY2" fmla="*/ 711042 h 965122"/>
                <a:gd name="connsiteX3" fmla="*/ 61794 w 1569498"/>
                <a:gd name="connsiteY3" fmla="*/ 561172 h 965122"/>
                <a:gd name="connsiteX4" fmla="*/ 9576 w 1569498"/>
                <a:gd name="connsiteY4" fmla="*/ 390024 h 965122"/>
                <a:gd name="connsiteX5" fmla="*/ 743 w 1569498"/>
                <a:gd name="connsiteY5" fmla="*/ 241959 h 965122"/>
                <a:gd name="connsiteX6" fmla="*/ 16115 w 1569498"/>
                <a:gd name="connsiteY6" fmla="*/ 42360 h 965122"/>
                <a:gd name="connsiteX7" fmla="*/ 152663 w 1569498"/>
                <a:gd name="connsiteY7" fmla="*/ 62710 h 965122"/>
                <a:gd name="connsiteX8" fmla="*/ 467776 w 1569498"/>
                <a:gd name="connsiteY8" fmla="*/ 125567 h 965122"/>
                <a:gd name="connsiteX9" fmla="*/ 883665 w 1569498"/>
                <a:gd name="connsiteY9" fmla="*/ 161046 h 965122"/>
                <a:gd name="connsiteX10" fmla="*/ 1191117 w 1569498"/>
                <a:gd name="connsiteY10" fmla="*/ 97604 h 965122"/>
                <a:gd name="connsiteX11" fmla="*/ 1466164 w 1569498"/>
                <a:gd name="connsiteY11" fmla="*/ 30599 h 965122"/>
                <a:gd name="connsiteX12" fmla="*/ 1562010 w 1569498"/>
                <a:gd name="connsiteY12" fmla="*/ 0 h 965122"/>
                <a:gd name="connsiteX13" fmla="*/ 1564158 w 1569498"/>
                <a:gd name="connsiteY13" fmla="*/ 156654 h 965122"/>
                <a:gd name="connsiteX14" fmla="*/ 1567671 w 1569498"/>
                <a:gd name="connsiteY14" fmla="*/ 580742 h 965122"/>
                <a:gd name="connsiteX15" fmla="*/ 1562352 w 1569498"/>
                <a:gd name="connsiteY15" fmla="*/ 718460 h 965122"/>
                <a:gd name="connsiteX16" fmla="*/ 1557423 w 1569498"/>
                <a:gd name="connsiteY16" fmla="*/ 801423 h 965122"/>
                <a:gd name="connsiteX17" fmla="*/ 1546101 w 1569498"/>
                <a:gd name="connsiteY17" fmla="*/ 928796 h 965122"/>
                <a:gd name="connsiteX18" fmla="*/ 1541855 w 1569498"/>
                <a:gd name="connsiteY18" fmla="*/ 961054 h 965122"/>
                <a:gd name="connsiteX19" fmla="*/ 972079 w 1569498"/>
                <a:gd name="connsiteY19" fmla="*/ 965122 h 965122"/>
                <a:gd name="connsiteX20" fmla="*/ 925115 w 1569498"/>
                <a:gd name="connsiteY20" fmla="*/ 661163 h 965122"/>
                <a:gd name="connsiteX21" fmla="*/ 848736 w 1569498"/>
                <a:gd name="connsiteY21" fmla="*/ 965073 h 965122"/>
                <a:gd name="connsiteX22" fmla="*/ 103275 w 1569498"/>
                <a:gd name="connsiteY22" fmla="*/ 961054 h 96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69498" h="965122">
                  <a:moveTo>
                    <a:pt x="103275" y="961054"/>
                  </a:moveTo>
                  <a:cubicBezTo>
                    <a:pt x="95076" y="925087"/>
                    <a:pt x="100982" y="888144"/>
                    <a:pt x="96492" y="852177"/>
                  </a:cubicBezTo>
                  <a:cubicBezTo>
                    <a:pt x="90684" y="805474"/>
                    <a:pt x="94979" y="758038"/>
                    <a:pt x="90440" y="711042"/>
                  </a:cubicBezTo>
                  <a:cubicBezTo>
                    <a:pt x="85560" y="660337"/>
                    <a:pt x="75946" y="610120"/>
                    <a:pt x="61794" y="561172"/>
                  </a:cubicBezTo>
                  <a:cubicBezTo>
                    <a:pt x="45201" y="503879"/>
                    <a:pt x="22459" y="448342"/>
                    <a:pt x="9576" y="390024"/>
                  </a:cubicBezTo>
                  <a:cubicBezTo>
                    <a:pt x="-1258" y="340978"/>
                    <a:pt x="-624" y="291835"/>
                    <a:pt x="743" y="241959"/>
                  </a:cubicBezTo>
                  <a:cubicBezTo>
                    <a:pt x="1133" y="227856"/>
                    <a:pt x="9527" y="41237"/>
                    <a:pt x="16115" y="42360"/>
                  </a:cubicBezTo>
                  <a:cubicBezTo>
                    <a:pt x="61452" y="50168"/>
                    <a:pt x="107619" y="52608"/>
                    <a:pt x="152663" y="62710"/>
                  </a:cubicBezTo>
                  <a:cubicBezTo>
                    <a:pt x="185116" y="69982"/>
                    <a:pt x="436884" y="119760"/>
                    <a:pt x="467776" y="125567"/>
                  </a:cubicBezTo>
                  <a:cubicBezTo>
                    <a:pt x="500961" y="131814"/>
                    <a:pt x="775227" y="177443"/>
                    <a:pt x="883665" y="161046"/>
                  </a:cubicBezTo>
                  <a:cubicBezTo>
                    <a:pt x="950914" y="162803"/>
                    <a:pt x="1117914" y="120882"/>
                    <a:pt x="1191117" y="97604"/>
                  </a:cubicBezTo>
                  <a:cubicBezTo>
                    <a:pt x="1238942" y="85891"/>
                    <a:pt x="1427952" y="43287"/>
                    <a:pt x="1466164" y="30599"/>
                  </a:cubicBezTo>
                  <a:cubicBezTo>
                    <a:pt x="1496469" y="20545"/>
                    <a:pt x="1537609" y="9760"/>
                    <a:pt x="1562010" y="0"/>
                  </a:cubicBezTo>
                  <a:cubicBezTo>
                    <a:pt x="1574552" y="59538"/>
                    <a:pt x="1561425" y="96774"/>
                    <a:pt x="1564158" y="156654"/>
                  </a:cubicBezTo>
                  <a:cubicBezTo>
                    <a:pt x="1570551" y="297984"/>
                    <a:pt x="1570502" y="439411"/>
                    <a:pt x="1567671" y="580742"/>
                  </a:cubicBezTo>
                  <a:cubicBezTo>
                    <a:pt x="1566744" y="626615"/>
                    <a:pt x="1566988" y="672831"/>
                    <a:pt x="1562352" y="718460"/>
                  </a:cubicBezTo>
                  <a:cubicBezTo>
                    <a:pt x="1559521" y="746180"/>
                    <a:pt x="1560644" y="773948"/>
                    <a:pt x="1557423" y="801423"/>
                  </a:cubicBezTo>
                  <a:cubicBezTo>
                    <a:pt x="1552445" y="843783"/>
                    <a:pt x="1549078" y="886241"/>
                    <a:pt x="1546101" y="928796"/>
                  </a:cubicBezTo>
                  <a:cubicBezTo>
                    <a:pt x="1545369" y="939435"/>
                    <a:pt x="1541806" y="950074"/>
                    <a:pt x="1541855" y="961054"/>
                  </a:cubicBezTo>
                  <a:lnTo>
                    <a:pt x="972079" y="965122"/>
                  </a:lnTo>
                  <a:cubicBezTo>
                    <a:pt x="955012" y="795560"/>
                    <a:pt x="942960" y="661171"/>
                    <a:pt x="925115" y="661163"/>
                  </a:cubicBezTo>
                  <a:cubicBezTo>
                    <a:pt x="908295" y="663123"/>
                    <a:pt x="874138" y="817884"/>
                    <a:pt x="848736" y="965073"/>
                  </a:cubicBezTo>
                  <a:lnTo>
                    <a:pt x="103275" y="961054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4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74F80358-B380-430C-9826-84F8A31981C7}"/>
                </a:ext>
              </a:extLst>
            </p:cNvPr>
            <p:cNvSpPr/>
            <p:nvPr/>
          </p:nvSpPr>
          <p:spPr>
            <a:xfrm>
              <a:off x="464279" y="903329"/>
              <a:ext cx="754758" cy="1090309"/>
            </a:xfrm>
            <a:custGeom>
              <a:avLst/>
              <a:gdLst>
                <a:gd name="connsiteX0" fmla="*/ 20926 w 754758"/>
                <a:gd name="connsiteY0" fmla="*/ 156686 h 1090309"/>
                <a:gd name="connsiteX1" fmla="*/ 26635 w 754758"/>
                <a:gd name="connsiteY1" fmla="*/ 148536 h 1090309"/>
                <a:gd name="connsiteX2" fmla="*/ 45571 w 754758"/>
                <a:gd name="connsiteY2" fmla="*/ 137409 h 1090309"/>
                <a:gd name="connsiteX3" fmla="*/ 45619 w 754758"/>
                <a:gd name="connsiteY3" fmla="*/ 137409 h 1090309"/>
                <a:gd name="connsiteX4" fmla="*/ 64798 w 754758"/>
                <a:gd name="connsiteY4" fmla="*/ 142923 h 1090309"/>
                <a:gd name="connsiteX5" fmla="*/ 64798 w 754758"/>
                <a:gd name="connsiteY5" fmla="*/ 142923 h 1090309"/>
                <a:gd name="connsiteX6" fmla="*/ 84466 w 754758"/>
                <a:gd name="connsiteY6" fmla="*/ 145119 h 1090309"/>
                <a:gd name="connsiteX7" fmla="*/ 95153 w 754758"/>
                <a:gd name="connsiteY7" fmla="*/ 130576 h 1090309"/>
                <a:gd name="connsiteX8" fmla="*/ 95104 w 754758"/>
                <a:gd name="connsiteY8" fmla="*/ 80408 h 1090309"/>
                <a:gd name="connsiteX9" fmla="*/ 97935 w 754758"/>
                <a:gd name="connsiteY9" fmla="*/ 66256 h 1090309"/>
                <a:gd name="connsiteX10" fmla="*/ 155472 w 754758"/>
                <a:gd name="connsiteY10" fmla="*/ 38927 h 1090309"/>
                <a:gd name="connsiteX11" fmla="*/ 171870 w 754758"/>
                <a:gd name="connsiteY11" fmla="*/ 38878 h 1090309"/>
                <a:gd name="connsiteX12" fmla="*/ 205884 w 754758"/>
                <a:gd name="connsiteY12" fmla="*/ 16673 h 1090309"/>
                <a:gd name="connsiteX13" fmla="*/ 216377 w 754758"/>
                <a:gd name="connsiteY13" fmla="*/ 5449 h 1090309"/>
                <a:gd name="connsiteX14" fmla="*/ 307002 w 754758"/>
                <a:gd name="connsiteY14" fmla="*/ 6376 h 1090309"/>
                <a:gd name="connsiteX15" fmla="*/ 349313 w 754758"/>
                <a:gd name="connsiteY15" fmla="*/ 54250 h 1090309"/>
                <a:gd name="connsiteX16" fmla="*/ 373763 w 754758"/>
                <a:gd name="connsiteY16" fmla="*/ 71477 h 1090309"/>
                <a:gd name="connsiteX17" fmla="*/ 445550 w 754758"/>
                <a:gd name="connsiteY17" fmla="*/ 95537 h 1090309"/>
                <a:gd name="connsiteX18" fmla="*/ 463656 w 754758"/>
                <a:gd name="connsiteY18" fmla="*/ 125111 h 1090309"/>
                <a:gd name="connsiteX19" fmla="*/ 487813 w 754758"/>
                <a:gd name="connsiteY19" fmla="*/ 203047 h 1090309"/>
                <a:gd name="connsiteX20" fmla="*/ 539445 w 754758"/>
                <a:gd name="connsiteY20" fmla="*/ 467407 h 1090309"/>
                <a:gd name="connsiteX21" fmla="*/ 548083 w 754758"/>
                <a:gd name="connsiteY21" fmla="*/ 538072 h 1090309"/>
                <a:gd name="connsiteX22" fmla="*/ 552768 w 754758"/>
                <a:gd name="connsiteY22" fmla="*/ 550858 h 1090309"/>
                <a:gd name="connsiteX23" fmla="*/ 564285 w 754758"/>
                <a:gd name="connsiteY23" fmla="*/ 540756 h 1090309"/>
                <a:gd name="connsiteX24" fmla="*/ 590101 w 754758"/>
                <a:gd name="connsiteY24" fmla="*/ 496102 h 1090309"/>
                <a:gd name="connsiteX25" fmla="*/ 672283 w 754758"/>
                <a:gd name="connsiteY25" fmla="*/ 438418 h 1090309"/>
                <a:gd name="connsiteX26" fmla="*/ 715473 w 754758"/>
                <a:gd name="connsiteY26" fmla="*/ 432855 h 1090309"/>
                <a:gd name="connsiteX27" fmla="*/ 734506 w 754758"/>
                <a:gd name="connsiteY27" fmla="*/ 444372 h 1090309"/>
                <a:gd name="connsiteX28" fmla="*/ 751294 w 754758"/>
                <a:gd name="connsiteY28" fmla="*/ 482974 h 1090309"/>
                <a:gd name="connsiteX29" fmla="*/ 753246 w 754758"/>
                <a:gd name="connsiteY29" fmla="*/ 517624 h 1090309"/>
                <a:gd name="connsiteX30" fmla="*/ 745535 w 754758"/>
                <a:gd name="connsiteY30" fmla="*/ 554371 h 1090309"/>
                <a:gd name="connsiteX31" fmla="*/ 745535 w 754758"/>
                <a:gd name="connsiteY31" fmla="*/ 554371 h 1090309"/>
                <a:gd name="connsiteX32" fmla="*/ 614307 w 754758"/>
                <a:gd name="connsiteY32" fmla="*/ 858748 h 1090309"/>
                <a:gd name="connsiteX33" fmla="*/ 350484 w 754758"/>
                <a:gd name="connsiteY33" fmla="*/ 1063765 h 1090309"/>
                <a:gd name="connsiteX34" fmla="*/ 250538 w 754758"/>
                <a:gd name="connsiteY34" fmla="*/ 1089679 h 1090309"/>
                <a:gd name="connsiteX35" fmla="*/ 114039 w 754758"/>
                <a:gd name="connsiteY35" fmla="*/ 1043415 h 1090309"/>
                <a:gd name="connsiteX36" fmla="*/ 49719 w 754758"/>
                <a:gd name="connsiteY36" fmla="*/ 886029 h 1090309"/>
                <a:gd name="connsiteX37" fmla="*/ 40056 w 754758"/>
                <a:gd name="connsiteY37" fmla="*/ 723763 h 1090309"/>
                <a:gd name="connsiteX38" fmla="*/ 37421 w 754758"/>
                <a:gd name="connsiteY38" fmla="*/ 549052 h 1090309"/>
                <a:gd name="connsiteX39" fmla="*/ 917 w 754758"/>
                <a:gd name="connsiteY39" fmla="*/ 218908 h 1090309"/>
                <a:gd name="connsiteX40" fmla="*/ 9555 w 754758"/>
                <a:gd name="connsiteY40" fmla="*/ 180696 h 1090309"/>
                <a:gd name="connsiteX41" fmla="*/ 20926 w 754758"/>
                <a:gd name="connsiteY41" fmla="*/ 156686 h 1090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54758" h="1090309">
                  <a:moveTo>
                    <a:pt x="20926" y="156686"/>
                  </a:moveTo>
                  <a:cubicBezTo>
                    <a:pt x="22829" y="153953"/>
                    <a:pt x="24732" y="151268"/>
                    <a:pt x="26635" y="148536"/>
                  </a:cubicBezTo>
                  <a:cubicBezTo>
                    <a:pt x="31564" y="142484"/>
                    <a:pt x="33712" y="131650"/>
                    <a:pt x="45571" y="137409"/>
                  </a:cubicBezTo>
                  <a:lnTo>
                    <a:pt x="45619" y="137409"/>
                  </a:lnTo>
                  <a:cubicBezTo>
                    <a:pt x="51085" y="142484"/>
                    <a:pt x="59430" y="137506"/>
                    <a:pt x="64798" y="142923"/>
                  </a:cubicBezTo>
                  <a:lnTo>
                    <a:pt x="64798" y="142923"/>
                  </a:lnTo>
                  <a:cubicBezTo>
                    <a:pt x="70899" y="147364"/>
                    <a:pt x="77975" y="145998"/>
                    <a:pt x="84466" y="145119"/>
                  </a:cubicBezTo>
                  <a:cubicBezTo>
                    <a:pt x="92274" y="144095"/>
                    <a:pt x="95300" y="138629"/>
                    <a:pt x="95153" y="130576"/>
                  </a:cubicBezTo>
                  <a:cubicBezTo>
                    <a:pt x="94763" y="113886"/>
                    <a:pt x="94958" y="97147"/>
                    <a:pt x="95104" y="80408"/>
                  </a:cubicBezTo>
                  <a:cubicBezTo>
                    <a:pt x="95153" y="75577"/>
                    <a:pt x="93933" y="70355"/>
                    <a:pt x="97935" y="66256"/>
                  </a:cubicBezTo>
                  <a:cubicBezTo>
                    <a:pt x="112527" y="47516"/>
                    <a:pt x="133853" y="42733"/>
                    <a:pt x="155472" y="38927"/>
                  </a:cubicBezTo>
                  <a:cubicBezTo>
                    <a:pt x="160792" y="37999"/>
                    <a:pt x="166404" y="38878"/>
                    <a:pt x="171870" y="38878"/>
                  </a:cubicBezTo>
                  <a:cubicBezTo>
                    <a:pt x="197393" y="38975"/>
                    <a:pt x="196563" y="43856"/>
                    <a:pt x="205884" y="16673"/>
                  </a:cubicBezTo>
                  <a:cubicBezTo>
                    <a:pt x="207690" y="11354"/>
                    <a:pt x="209789" y="6913"/>
                    <a:pt x="216377" y="5449"/>
                  </a:cubicBezTo>
                  <a:cubicBezTo>
                    <a:pt x="246683" y="-1286"/>
                    <a:pt x="276989" y="-2652"/>
                    <a:pt x="307002" y="6376"/>
                  </a:cubicBezTo>
                  <a:cubicBezTo>
                    <a:pt x="330671" y="13501"/>
                    <a:pt x="341798" y="32826"/>
                    <a:pt x="349313" y="54250"/>
                  </a:cubicBezTo>
                  <a:cubicBezTo>
                    <a:pt x="353656" y="66597"/>
                    <a:pt x="361269" y="70794"/>
                    <a:pt x="373763" y="71477"/>
                  </a:cubicBezTo>
                  <a:cubicBezTo>
                    <a:pt x="399725" y="72942"/>
                    <a:pt x="423101" y="83776"/>
                    <a:pt x="445550" y="95537"/>
                  </a:cubicBezTo>
                  <a:cubicBezTo>
                    <a:pt x="455799" y="100905"/>
                    <a:pt x="460044" y="113789"/>
                    <a:pt x="463656" y="125111"/>
                  </a:cubicBezTo>
                  <a:cubicBezTo>
                    <a:pt x="471903" y="151024"/>
                    <a:pt x="479809" y="177085"/>
                    <a:pt x="487813" y="203047"/>
                  </a:cubicBezTo>
                  <a:cubicBezTo>
                    <a:pt x="492400" y="221592"/>
                    <a:pt x="535053" y="424754"/>
                    <a:pt x="539445" y="467407"/>
                  </a:cubicBezTo>
                  <a:cubicBezTo>
                    <a:pt x="541885" y="491027"/>
                    <a:pt x="545106" y="514549"/>
                    <a:pt x="548083" y="538072"/>
                  </a:cubicBezTo>
                  <a:cubicBezTo>
                    <a:pt x="548668" y="542757"/>
                    <a:pt x="546472" y="549833"/>
                    <a:pt x="552768" y="550858"/>
                  </a:cubicBezTo>
                  <a:cubicBezTo>
                    <a:pt x="558624" y="551785"/>
                    <a:pt x="561552" y="545490"/>
                    <a:pt x="564285" y="540756"/>
                  </a:cubicBezTo>
                  <a:cubicBezTo>
                    <a:pt x="572874" y="525871"/>
                    <a:pt x="581024" y="510645"/>
                    <a:pt x="590101" y="496102"/>
                  </a:cubicBezTo>
                  <a:cubicBezTo>
                    <a:pt x="609280" y="465357"/>
                    <a:pt x="637049" y="446812"/>
                    <a:pt x="672283" y="438418"/>
                  </a:cubicBezTo>
                  <a:cubicBezTo>
                    <a:pt x="686631" y="435002"/>
                    <a:pt x="701028" y="434417"/>
                    <a:pt x="715473" y="432855"/>
                  </a:cubicBezTo>
                  <a:cubicBezTo>
                    <a:pt x="725185" y="431830"/>
                    <a:pt x="730894" y="435539"/>
                    <a:pt x="734506" y="444372"/>
                  </a:cubicBezTo>
                  <a:cubicBezTo>
                    <a:pt x="739825" y="457354"/>
                    <a:pt x="745681" y="470140"/>
                    <a:pt x="751294" y="482974"/>
                  </a:cubicBezTo>
                  <a:cubicBezTo>
                    <a:pt x="756515" y="494248"/>
                    <a:pt x="754661" y="506350"/>
                    <a:pt x="753246" y="517624"/>
                  </a:cubicBezTo>
                  <a:cubicBezTo>
                    <a:pt x="751684" y="529922"/>
                    <a:pt x="749146" y="542318"/>
                    <a:pt x="745535" y="554371"/>
                  </a:cubicBezTo>
                  <a:lnTo>
                    <a:pt x="745535" y="554371"/>
                  </a:lnTo>
                  <a:cubicBezTo>
                    <a:pt x="728113" y="647046"/>
                    <a:pt x="641587" y="837715"/>
                    <a:pt x="614307" y="858748"/>
                  </a:cubicBezTo>
                  <a:cubicBezTo>
                    <a:pt x="526220" y="926876"/>
                    <a:pt x="438425" y="995442"/>
                    <a:pt x="350484" y="1063765"/>
                  </a:cubicBezTo>
                  <a:cubicBezTo>
                    <a:pt x="345702" y="1067474"/>
                    <a:pt x="279185" y="1087336"/>
                    <a:pt x="250538" y="1089679"/>
                  </a:cubicBezTo>
                  <a:cubicBezTo>
                    <a:pt x="198759" y="1093924"/>
                    <a:pt x="153130" y="1076551"/>
                    <a:pt x="114039" y="1043415"/>
                  </a:cubicBezTo>
                  <a:cubicBezTo>
                    <a:pt x="94665" y="1027017"/>
                    <a:pt x="48694" y="919946"/>
                    <a:pt x="49719" y="886029"/>
                  </a:cubicBezTo>
                  <a:cubicBezTo>
                    <a:pt x="49231" y="876122"/>
                    <a:pt x="40593" y="744211"/>
                    <a:pt x="40056" y="723763"/>
                  </a:cubicBezTo>
                  <a:cubicBezTo>
                    <a:pt x="39226" y="691065"/>
                    <a:pt x="37323" y="574575"/>
                    <a:pt x="37421" y="549052"/>
                  </a:cubicBezTo>
                  <a:cubicBezTo>
                    <a:pt x="37567" y="497957"/>
                    <a:pt x="6139" y="260780"/>
                    <a:pt x="917" y="218908"/>
                  </a:cubicBezTo>
                  <a:cubicBezTo>
                    <a:pt x="-791" y="205097"/>
                    <a:pt x="-1182" y="191676"/>
                    <a:pt x="9555" y="180696"/>
                  </a:cubicBezTo>
                  <a:cubicBezTo>
                    <a:pt x="13703" y="172839"/>
                    <a:pt x="16485" y="164347"/>
                    <a:pt x="20926" y="156686"/>
                  </a:cubicBezTo>
                  <a:close/>
                </a:path>
              </a:pathLst>
            </a:custGeom>
            <a:solidFill>
              <a:srgbClr val="FDCA93"/>
            </a:solidFill>
            <a:ln w="4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07481EED-0C52-4D54-8CCE-6B17D0E596CC}"/>
                </a:ext>
              </a:extLst>
            </p:cNvPr>
            <p:cNvSpPr/>
            <p:nvPr/>
          </p:nvSpPr>
          <p:spPr>
            <a:xfrm>
              <a:off x="493978" y="1675442"/>
              <a:ext cx="818207" cy="796400"/>
            </a:xfrm>
            <a:custGeom>
              <a:avLst/>
              <a:gdLst>
                <a:gd name="connsiteX0" fmla="*/ 20069 w 818207"/>
                <a:gd name="connsiteY0" fmla="*/ 113867 h 796400"/>
                <a:gd name="connsiteX1" fmla="*/ 51985 w 818207"/>
                <a:gd name="connsiteY1" fmla="*/ 209372 h 796400"/>
                <a:gd name="connsiteX2" fmla="*/ 165742 w 818207"/>
                <a:gd name="connsiteY2" fmla="*/ 306439 h 796400"/>
                <a:gd name="connsiteX3" fmla="*/ 298971 w 818207"/>
                <a:gd name="connsiteY3" fmla="*/ 295214 h 796400"/>
                <a:gd name="connsiteX4" fmla="*/ 584267 w 818207"/>
                <a:gd name="connsiteY4" fmla="*/ 78583 h 796400"/>
                <a:gd name="connsiteX5" fmla="*/ 633703 w 818207"/>
                <a:gd name="connsiteY5" fmla="*/ 4355 h 796400"/>
                <a:gd name="connsiteX6" fmla="*/ 650832 w 818207"/>
                <a:gd name="connsiteY6" fmla="*/ 6112 h 796400"/>
                <a:gd name="connsiteX7" fmla="*/ 700366 w 818207"/>
                <a:gd name="connsiteY7" fmla="*/ 69701 h 796400"/>
                <a:gd name="connsiteX8" fmla="*/ 810170 w 818207"/>
                <a:gd name="connsiteY8" fmla="*/ 344114 h 796400"/>
                <a:gd name="connsiteX9" fmla="*/ 786745 w 818207"/>
                <a:gd name="connsiteY9" fmla="*/ 577435 h 796400"/>
                <a:gd name="connsiteX10" fmla="*/ 709443 w 818207"/>
                <a:gd name="connsiteY10" fmla="*/ 729843 h 796400"/>
                <a:gd name="connsiteX11" fmla="*/ 662008 w 818207"/>
                <a:gd name="connsiteY11" fmla="*/ 757465 h 796400"/>
                <a:gd name="connsiteX12" fmla="*/ 622576 w 818207"/>
                <a:gd name="connsiteY12" fmla="*/ 767762 h 796400"/>
                <a:gd name="connsiteX13" fmla="*/ 536246 w 818207"/>
                <a:gd name="connsiteY13" fmla="*/ 793627 h 796400"/>
                <a:gd name="connsiteX14" fmla="*/ 473877 w 818207"/>
                <a:gd name="connsiteY14" fmla="*/ 790748 h 796400"/>
                <a:gd name="connsiteX15" fmla="*/ 414339 w 818207"/>
                <a:gd name="connsiteY15" fmla="*/ 769763 h 796400"/>
                <a:gd name="connsiteX16" fmla="*/ 414290 w 818207"/>
                <a:gd name="connsiteY16" fmla="*/ 769763 h 796400"/>
                <a:gd name="connsiteX17" fmla="*/ 265737 w 818207"/>
                <a:gd name="connsiteY17" fmla="*/ 715252 h 796400"/>
                <a:gd name="connsiteX18" fmla="*/ 265737 w 818207"/>
                <a:gd name="connsiteY18" fmla="*/ 715252 h 796400"/>
                <a:gd name="connsiteX19" fmla="*/ 199757 w 818207"/>
                <a:gd name="connsiteY19" fmla="*/ 682457 h 796400"/>
                <a:gd name="connsiteX20" fmla="*/ 146124 w 818207"/>
                <a:gd name="connsiteY20" fmla="*/ 607253 h 796400"/>
                <a:gd name="connsiteX21" fmla="*/ 4892 w 818207"/>
                <a:gd name="connsiteY21" fmla="*/ 284917 h 796400"/>
                <a:gd name="connsiteX22" fmla="*/ 4160 w 818207"/>
                <a:gd name="connsiteY22" fmla="*/ 218498 h 796400"/>
                <a:gd name="connsiteX23" fmla="*/ 20069 w 818207"/>
                <a:gd name="connsiteY23" fmla="*/ 113867 h 79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18207" h="796400">
                  <a:moveTo>
                    <a:pt x="20069" y="113867"/>
                  </a:moveTo>
                  <a:cubicBezTo>
                    <a:pt x="25632" y="147394"/>
                    <a:pt x="40615" y="177748"/>
                    <a:pt x="51985" y="209372"/>
                  </a:cubicBezTo>
                  <a:cubicBezTo>
                    <a:pt x="71506" y="263737"/>
                    <a:pt x="112988" y="291213"/>
                    <a:pt x="165742" y="306439"/>
                  </a:cubicBezTo>
                  <a:cubicBezTo>
                    <a:pt x="205565" y="318932"/>
                    <a:pt x="259247" y="309172"/>
                    <a:pt x="298971" y="295214"/>
                  </a:cubicBezTo>
                  <a:cubicBezTo>
                    <a:pt x="320737" y="289114"/>
                    <a:pt x="506965" y="138365"/>
                    <a:pt x="584267" y="78583"/>
                  </a:cubicBezTo>
                  <a:cubicBezTo>
                    <a:pt x="609302" y="59209"/>
                    <a:pt x="620722" y="31441"/>
                    <a:pt x="633703" y="4355"/>
                  </a:cubicBezTo>
                  <a:cubicBezTo>
                    <a:pt x="640340" y="-4038"/>
                    <a:pt x="645855" y="1476"/>
                    <a:pt x="650832" y="6112"/>
                  </a:cubicBezTo>
                  <a:cubicBezTo>
                    <a:pt x="670548" y="24755"/>
                    <a:pt x="686409" y="46764"/>
                    <a:pt x="700366" y="69701"/>
                  </a:cubicBezTo>
                  <a:cubicBezTo>
                    <a:pt x="752291" y="154958"/>
                    <a:pt x="790650" y="245876"/>
                    <a:pt x="810170" y="344114"/>
                  </a:cubicBezTo>
                  <a:cubicBezTo>
                    <a:pt x="826080" y="424149"/>
                    <a:pt x="818418" y="501890"/>
                    <a:pt x="786745" y="577435"/>
                  </a:cubicBezTo>
                  <a:cubicBezTo>
                    <a:pt x="764638" y="630141"/>
                    <a:pt x="740677" y="681725"/>
                    <a:pt x="709443" y="729843"/>
                  </a:cubicBezTo>
                  <a:cubicBezTo>
                    <a:pt x="697829" y="747754"/>
                    <a:pt x="685091" y="759759"/>
                    <a:pt x="662008" y="757465"/>
                  </a:cubicBezTo>
                  <a:cubicBezTo>
                    <a:pt x="648051" y="756050"/>
                    <a:pt x="635362" y="762833"/>
                    <a:pt x="622576" y="767762"/>
                  </a:cubicBezTo>
                  <a:cubicBezTo>
                    <a:pt x="594466" y="778548"/>
                    <a:pt x="564892" y="784599"/>
                    <a:pt x="536246" y="793627"/>
                  </a:cubicBezTo>
                  <a:cubicBezTo>
                    <a:pt x="516042" y="799971"/>
                    <a:pt x="494569" y="793871"/>
                    <a:pt x="473877" y="790748"/>
                  </a:cubicBezTo>
                  <a:cubicBezTo>
                    <a:pt x="470217" y="790211"/>
                    <a:pt x="428882" y="775473"/>
                    <a:pt x="414339" y="769763"/>
                  </a:cubicBezTo>
                  <a:lnTo>
                    <a:pt x="414290" y="769763"/>
                  </a:lnTo>
                  <a:cubicBezTo>
                    <a:pt x="405896" y="764053"/>
                    <a:pt x="274912" y="719058"/>
                    <a:pt x="265737" y="715252"/>
                  </a:cubicBezTo>
                  <a:lnTo>
                    <a:pt x="265737" y="715252"/>
                  </a:lnTo>
                  <a:cubicBezTo>
                    <a:pt x="241483" y="708859"/>
                    <a:pt x="219327" y="698269"/>
                    <a:pt x="199757" y="682457"/>
                  </a:cubicBezTo>
                  <a:cubicBezTo>
                    <a:pt x="173502" y="663326"/>
                    <a:pt x="159349" y="635412"/>
                    <a:pt x="146124" y="607253"/>
                  </a:cubicBezTo>
                  <a:cubicBezTo>
                    <a:pt x="123090" y="558256"/>
                    <a:pt x="11919" y="305756"/>
                    <a:pt x="4892" y="284917"/>
                  </a:cubicBezTo>
                  <a:cubicBezTo>
                    <a:pt x="-2282" y="263493"/>
                    <a:pt x="-721" y="240312"/>
                    <a:pt x="4160" y="218498"/>
                  </a:cubicBezTo>
                  <a:cubicBezTo>
                    <a:pt x="7576" y="202881"/>
                    <a:pt x="19093" y="133339"/>
                    <a:pt x="20069" y="113867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4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BE81A3A5-415C-4E53-8539-D9FF21E97616}"/>
                </a:ext>
              </a:extLst>
            </p:cNvPr>
            <p:cNvSpPr/>
            <p:nvPr/>
          </p:nvSpPr>
          <p:spPr>
            <a:xfrm>
              <a:off x="2638829" y="1867538"/>
              <a:ext cx="710148" cy="1156670"/>
            </a:xfrm>
            <a:custGeom>
              <a:avLst/>
              <a:gdLst>
                <a:gd name="connsiteX0" fmla="*/ 0 w 710148"/>
                <a:gd name="connsiteY0" fmla="*/ 1125028 h 1156670"/>
                <a:gd name="connsiteX1" fmla="*/ 4343 w 710148"/>
                <a:gd name="connsiteY1" fmla="*/ 1043627 h 1156670"/>
                <a:gd name="connsiteX2" fmla="*/ 28598 w 710148"/>
                <a:gd name="connsiteY2" fmla="*/ 899564 h 1156670"/>
                <a:gd name="connsiteX3" fmla="*/ 36065 w 710148"/>
                <a:gd name="connsiteY3" fmla="*/ 801375 h 1156670"/>
                <a:gd name="connsiteX4" fmla="*/ 36016 w 710148"/>
                <a:gd name="connsiteY4" fmla="*/ 684934 h 1156670"/>
                <a:gd name="connsiteX5" fmla="*/ 28256 w 710148"/>
                <a:gd name="connsiteY5" fmla="*/ 515494 h 1156670"/>
                <a:gd name="connsiteX6" fmla="*/ 25914 w 710148"/>
                <a:gd name="connsiteY6" fmla="*/ 448538 h 1156670"/>
                <a:gd name="connsiteX7" fmla="*/ 19716 w 710148"/>
                <a:gd name="connsiteY7" fmla="*/ 209116 h 1156670"/>
                <a:gd name="connsiteX8" fmla="*/ 22547 w 710148"/>
                <a:gd name="connsiteY8" fmla="*/ 0 h 1156670"/>
                <a:gd name="connsiteX9" fmla="*/ 37529 w 710148"/>
                <a:gd name="connsiteY9" fmla="*/ 193304 h 1156670"/>
                <a:gd name="connsiteX10" fmla="*/ 37968 w 710148"/>
                <a:gd name="connsiteY10" fmla="*/ 246596 h 1156670"/>
                <a:gd name="connsiteX11" fmla="*/ 64418 w 710148"/>
                <a:gd name="connsiteY11" fmla="*/ 318920 h 1156670"/>
                <a:gd name="connsiteX12" fmla="*/ 120150 w 710148"/>
                <a:gd name="connsiteY12" fmla="*/ 439753 h 1156670"/>
                <a:gd name="connsiteX13" fmla="*/ 178566 w 710148"/>
                <a:gd name="connsiteY13" fmla="*/ 521887 h 1156670"/>
                <a:gd name="connsiteX14" fmla="*/ 236787 w 710148"/>
                <a:gd name="connsiteY14" fmla="*/ 601336 h 1156670"/>
                <a:gd name="connsiteX15" fmla="*/ 271973 w 710148"/>
                <a:gd name="connsiteY15" fmla="*/ 630227 h 1156670"/>
                <a:gd name="connsiteX16" fmla="*/ 302571 w 710148"/>
                <a:gd name="connsiteY16" fmla="*/ 656629 h 1156670"/>
                <a:gd name="connsiteX17" fmla="*/ 407739 w 710148"/>
                <a:gd name="connsiteY17" fmla="*/ 667609 h 1156670"/>
                <a:gd name="connsiteX18" fmla="*/ 520911 w 710148"/>
                <a:gd name="connsiteY18" fmla="*/ 660045 h 1156670"/>
                <a:gd name="connsiteX19" fmla="*/ 597774 w 710148"/>
                <a:gd name="connsiteY19" fmla="*/ 641207 h 1156670"/>
                <a:gd name="connsiteX20" fmla="*/ 610511 w 710148"/>
                <a:gd name="connsiteY20" fmla="*/ 641988 h 1156670"/>
                <a:gd name="connsiteX21" fmla="*/ 608266 w 710148"/>
                <a:gd name="connsiteY21" fmla="*/ 656482 h 1156670"/>
                <a:gd name="connsiteX22" fmla="*/ 600702 w 710148"/>
                <a:gd name="connsiteY22" fmla="*/ 679175 h 1156670"/>
                <a:gd name="connsiteX23" fmla="*/ 617978 w 710148"/>
                <a:gd name="connsiteY23" fmla="*/ 777755 h 1156670"/>
                <a:gd name="connsiteX24" fmla="*/ 662192 w 710148"/>
                <a:gd name="connsiteY24" fmla="*/ 870722 h 1156670"/>
                <a:gd name="connsiteX25" fmla="*/ 708993 w 710148"/>
                <a:gd name="connsiteY25" fmla="*/ 925575 h 1156670"/>
                <a:gd name="connsiteX26" fmla="*/ 709286 w 710148"/>
                <a:gd name="connsiteY26" fmla="*/ 929577 h 1156670"/>
                <a:gd name="connsiteX27" fmla="*/ 656531 w 710148"/>
                <a:gd name="connsiteY27" fmla="*/ 965788 h 1156670"/>
                <a:gd name="connsiteX28" fmla="*/ 401932 w 710148"/>
                <a:gd name="connsiteY28" fmla="*/ 1080423 h 1156670"/>
                <a:gd name="connsiteX29" fmla="*/ 241764 w 710148"/>
                <a:gd name="connsiteY29" fmla="*/ 1147477 h 1156670"/>
                <a:gd name="connsiteX30" fmla="*/ 45191 w 710148"/>
                <a:gd name="connsiteY30" fmla="*/ 1138595 h 1156670"/>
                <a:gd name="connsiteX31" fmla="*/ 0 w 710148"/>
                <a:gd name="connsiteY31" fmla="*/ 1125028 h 1156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10148" h="1156670">
                  <a:moveTo>
                    <a:pt x="0" y="1125028"/>
                  </a:moveTo>
                  <a:cubicBezTo>
                    <a:pt x="1464" y="1097895"/>
                    <a:pt x="2928" y="1070761"/>
                    <a:pt x="4343" y="1043627"/>
                  </a:cubicBezTo>
                  <a:cubicBezTo>
                    <a:pt x="11761" y="995508"/>
                    <a:pt x="23132" y="948024"/>
                    <a:pt x="28598" y="899564"/>
                  </a:cubicBezTo>
                  <a:cubicBezTo>
                    <a:pt x="32307" y="866964"/>
                    <a:pt x="36065" y="834316"/>
                    <a:pt x="36065" y="801375"/>
                  </a:cubicBezTo>
                  <a:cubicBezTo>
                    <a:pt x="36065" y="762577"/>
                    <a:pt x="36260" y="723731"/>
                    <a:pt x="36016" y="684934"/>
                  </a:cubicBezTo>
                  <a:cubicBezTo>
                    <a:pt x="35674" y="628372"/>
                    <a:pt x="30550" y="572006"/>
                    <a:pt x="28256" y="515494"/>
                  </a:cubicBezTo>
                  <a:cubicBezTo>
                    <a:pt x="27329" y="493191"/>
                    <a:pt x="25865" y="470694"/>
                    <a:pt x="25914" y="448538"/>
                  </a:cubicBezTo>
                  <a:cubicBezTo>
                    <a:pt x="26109" y="368649"/>
                    <a:pt x="19570" y="288956"/>
                    <a:pt x="19716" y="209116"/>
                  </a:cubicBezTo>
                  <a:cubicBezTo>
                    <a:pt x="19716" y="200576"/>
                    <a:pt x="17764" y="7955"/>
                    <a:pt x="22547" y="0"/>
                  </a:cubicBezTo>
                  <a:cubicBezTo>
                    <a:pt x="27427" y="102484"/>
                    <a:pt x="36650" y="182031"/>
                    <a:pt x="37529" y="193304"/>
                  </a:cubicBezTo>
                  <a:cubicBezTo>
                    <a:pt x="38895" y="211019"/>
                    <a:pt x="38456" y="228832"/>
                    <a:pt x="37968" y="246596"/>
                  </a:cubicBezTo>
                  <a:cubicBezTo>
                    <a:pt x="37236" y="273437"/>
                    <a:pt x="52511" y="296032"/>
                    <a:pt x="64418" y="318920"/>
                  </a:cubicBezTo>
                  <a:cubicBezTo>
                    <a:pt x="84622" y="357864"/>
                    <a:pt x="98873" y="400858"/>
                    <a:pt x="120150" y="439753"/>
                  </a:cubicBezTo>
                  <a:cubicBezTo>
                    <a:pt x="136304" y="469327"/>
                    <a:pt x="158167" y="495192"/>
                    <a:pt x="178566" y="521887"/>
                  </a:cubicBezTo>
                  <a:cubicBezTo>
                    <a:pt x="198233" y="547654"/>
                    <a:pt x="213459" y="578741"/>
                    <a:pt x="236787" y="601336"/>
                  </a:cubicBezTo>
                  <a:cubicBezTo>
                    <a:pt x="247718" y="611877"/>
                    <a:pt x="260602" y="620174"/>
                    <a:pt x="271973" y="630227"/>
                  </a:cubicBezTo>
                  <a:cubicBezTo>
                    <a:pt x="282026" y="639109"/>
                    <a:pt x="291103" y="649503"/>
                    <a:pt x="302571" y="656629"/>
                  </a:cubicBezTo>
                  <a:cubicBezTo>
                    <a:pt x="330291" y="673758"/>
                    <a:pt x="376506" y="668243"/>
                    <a:pt x="407739" y="667609"/>
                  </a:cubicBezTo>
                  <a:cubicBezTo>
                    <a:pt x="445561" y="666828"/>
                    <a:pt x="483333" y="664290"/>
                    <a:pt x="520911" y="660045"/>
                  </a:cubicBezTo>
                  <a:cubicBezTo>
                    <a:pt x="548045" y="656970"/>
                    <a:pt x="571518" y="647161"/>
                    <a:pt x="597774" y="641207"/>
                  </a:cubicBezTo>
                  <a:cubicBezTo>
                    <a:pt x="602312" y="640182"/>
                    <a:pt x="606412" y="639206"/>
                    <a:pt x="610511" y="641988"/>
                  </a:cubicBezTo>
                  <a:cubicBezTo>
                    <a:pt x="615147" y="647600"/>
                    <a:pt x="612121" y="652383"/>
                    <a:pt x="608266" y="656482"/>
                  </a:cubicBezTo>
                  <a:cubicBezTo>
                    <a:pt x="602166" y="663022"/>
                    <a:pt x="601726" y="670879"/>
                    <a:pt x="600702" y="679175"/>
                  </a:cubicBezTo>
                  <a:cubicBezTo>
                    <a:pt x="596456" y="713922"/>
                    <a:pt x="610755" y="745155"/>
                    <a:pt x="617978" y="777755"/>
                  </a:cubicBezTo>
                  <a:cubicBezTo>
                    <a:pt x="625591" y="812160"/>
                    <a:pt x="641549" y="842710"/>
                    <a:pt x="662192" y="870722"/>
                  </a:cubicBezTo>
                  <a:cubicBezTo>
                    <a:pt x="676442" y="890048"/>
                    <a:pt x="692205" y="908251"/>
                    <a:pt x="708993" y="925575"/>
                  </a:cubicBezTo>
                  <a:cubicBezTo>
                    <a:pt x="709334" y="926893"/>
                    <a:pt x="709042" y="928357"/>
                    <a:pt x="709286" y="929577"/>
                  </a:cubicBezTo>
                  <a:cubicBezTo>
                    <a:pt x="716313" y="961786"/>
                    <a:pt x="678784" y="960225"/>
                    <a:pt x="656531" y="965788"/>
                  </a:cubicBezTo>
                  <a:cubicBezTo>
                    <a:pt x="565467" y="988530"/>
                    <a:pt x="485139" y="1038844"/>
                    <a:pt x="401932" y="1080423"/>
                  </a:cubicBezTo>
                  <a:cubicBezTo>
                    <a:pt x="351080" y="1105849"/>
                    <a:pt x="297301" y="1134057"/>
                    <a:pt x="241764" y="1147477"/>
                  </a:cubicBezTo>
                  <a:cubicBezTo>
                    <a:pt x="177639" y="1162947"/>
                    <a:pt x="108047" y="1158165"/>
                    <a:pt x="45191" y="1138595"/>
                  </a:cubicBezTo>
                  <a:cubicBezTo>
                    <a:pt x="29916" y="1133715"/>
                    <a:pt x="16446" y="1126004"/>
                    <a:pt x="0" y="1125028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4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0EC2A710-9FE2-4650-8ED9-E5DCBE95220F}"/>
                </a:ext>
              </a:extLst>
            </p:cNvPr>
            <p:cNvSpPr/>
            <p:nvPr/>
          </p:nvSpPr>
          <p:spPr>
            <a:xfrm>
              <a:off x="1395956" y="325260"/>
              <a:ext cx="804487" cy="710827"/>
            </a:xfrm>
            <a:custGeom>
              <a:avLst/>
              <a:gdLst>
                <a:gd name="connsiteX0" fmla="*/ 768470 w 804487"/>
                <a:gd name="connsiteY0" fmla="*/ 570391 h 710827"/>
                <a:gd name="connsiteX1" fmla="*/ 767592 w 804487"/>
                <a:gd name="connsiteY1" fmla="*/ 569366 h 710827"/>
                <a:gd name="connsiteX2" fmla="*/ 756660 w 804487"/>
                <a:gd name="connsiteY2" fmla="*/ 555652 h 710827"/>
                <a:gd name="connsiteX3" fmla="*/ 753781 w 804487"/>
                <a:gd name="connsiteY3" fmla="*/ 574002 h 710827"/>
                <a:gd name="connsiteX4" fmla="*/ 754172 w 804487"/>
                <a:gd name="connsiteY4" fmla="*/ 584933 h 710827"/>
                <a:gd name="connsiteX5" fmla="*/ 724158 w 804487"/>
                <a:gd name="connsiteY5" fmla="*/ 629538 h 710827"/>
                <a:gd name="connsiteX6" fmla="*/ 711372 w 804487"/>
                <a:gd name="connsiteY6" fmla="*/ 620656 h 710827"/>
                <a:gd name="connsiteX7" fmla="*/ 713520 w 804487"/>
                <a:gd name="connsiteY7" fmla="*/ 502946 h 710827"/>
                <a:gd name="connsiteX8" fmla="*/ 691168 w 804487"/>
                <a:gd name="connsiteY8" fmla="*/ 408856 h 710827"/>
                <a:gd name="connsiteX9" fmla="*/ 623968 w 804487"/>
                <a:gd name="connsiteY9" fmla="*/ 276408 h 710827"/>
                <a:gd name="connsiteX10" fmla="*/ 591906 w 804487"/>
                <a:gd name="connsiteY10" fmla="*/ 249226 h 710827"/>
                <a:gd name="connsiteX11" fmla="*/ 543640 w 804487"/>
                <a:gd name="connsiteY11" fmla="*/ 223263 h 710827"/>
                <a:gd name="connsiteX12" fmla="*/ 510309 w 804487"/>
                <a:gd name="connsiteY12" fmla="*/ 217358 h 710827"/>
                <a:gd name="connsiteX13" fmla="*/ 360975 w 804487"/>
                <a:gd name="connsiteY13" fmla="*/ 221848 h 710827"/>
                <a:gd name="connsiteX14" fmla="*/ 228088 w 804487"/>
                <a:gd name="connsiteY14" fmla="*/ 271138 h 710827"/>
                <a:gd name="connsiteX15" fmla="*/ 118821 w 804487"/>
                <a:gd name="connsiteY15" fmla="*/ 368644 h 710827"/>
                <a:gd name="connsiteX16" fmla="*/ 88905 w 804487"/>
                <a:gd name="connsiteY16" fmla="*/ 440480 h 710827"/>
                <a:gd name="connsiteX17" fmla="*/ 98714 w 804487"/>
                <a:gd name="connsiteY17" fmla="*/ 534716 h 710827"/>
                <a:gd name="connsiteX18" fmla="*/ 130338 w 804487"/>
                <a:gd name="connsiteY18" fmla="*/ 664920 h 710827"/>
                <a:gd name="connsiteX19" fmla="*/ 139073 w 804487"/>
                <a:gd name="connsiteY19" fmla="*/ 690785 h 710827"/>
                <a:gd name="connsiteX20" fmla="*/ 132144 w 804487"/>
                <a:gd name="connsiteY20" fmla="*/ 709964 h 710827"/>
                <a:gd name="connsiteX21" fmla="*/ 112086 w 804487"/>
                <a:gd name="connsiteY21" fmla="*/ 698983 h 710827"/>
                <a:gd name="connsiteX22" fmla="*/ 105156 w 804487"/>
                <a:gd name="connsiteY22" fmla="*/ 673948 h 710827"/>
                <a:gd name="connsiteX23" fmla="*/ 83147 w 804487"/>
                <a:gd name="connsiteY23" fmla="*/ 627489 h 710827"/>
                <a:gd name="connsiteX24" fmla="*/ 40103 w 804487"/>
                <a:gd name="connsiteY24" fmla="*/ 629489 h 710827"/>
                <a:gd name="connsiteX25" fmla="*/ 36394 w 804487"/>
                <a:gd name="connsiteY25" fmla="*/ 614507 h 710827"/>
                <a:gd name="connsiteX26" fmla="*/ 32441 w 804487"/>
                <a:gd name="connsiteY26" fmla="*/ 566779 h 710827"/>
                <a:gd name="connsiteX27" fmla="*/ 17166 w 804487"/>
                <a:gd name="connsiteY27" fmla="*/ 511194 h 710827"/>
                <a:gd name="connsiteX28" fmla="*/ 232 w 804487"/>
                <a:gd name="connsiteY28" fmla="*/ 374744 h 710827"/>
                <a:gd name="connsiteX29" fmla="*/ 9358 w 804487"/>
                <a:gd name="connsiteY29" fmla="*/ 308325 h 710827"/>
                <a:gd name="connsiteX30" fmla="*/ 23804 w 804487"/>
                <a:gd name="connsiteY30" fmla="*/ 275676 h 710827"/>
                <a:gd name="connsiteX31" fmla="*/ 99398 w 804487"/>
                <a:gd name="connsiteY31" fmla="*/ 170264 h 710827"/>
                <a:gd name="connsiteX32" fmla="*/ 243217 w 804487"/>
                <a:gd name="connsiteY32" fmla="*/ 32448 h 710827"/>
                <a:gd name="connsiteX33" fmla="*/ 318957 w 804487"/>
                <a:gd name="connsiteY33" fmla="*/ 1947 h 710827"/>
                <a:gd name="connsiteX34" fmla="*/ 434276 w 804487"/>
                <a:gd name="connsiteY34" fmla="*/ 8096 h 710827"/>
                <a:gd name="connsiteX35" fmla="*/ 450087 w 804487"/>
                <a:gd name="connsiteY35" fmla="*/ 10097 h 710827"/>
                <a:gd name="connsiteX36" fmla="*/ 489080 w 804487"/>
                <a:gd name="connsiteY36" fmla="*/ 16636 h 710827"/>
                <a:gd name="connsiteX37" fmla="*/ 627580 w 804487"/>
                <a:gd name="connsiteY37" fmla="*/ 91059 h 710827"/>
                <a:gd name="connsiteX38" fmla="*/ 754611 w 804487"/>
                <a:gd name="connsiteY38" fmla="*/ 199204 h 710827"/>
                <a:gd name="connsiteX39" fmla="*/ 797312 w 804487"/>
                <a:gd name="connsiteY39" fmla="*/ 295783 h 710827"/>
                <a:gd name="connsiteX40" fmla="*/ 801802 w 804487"/>
                <a:gd name="connsiteY40" fmla="*/ 475910 h 710827"/>
                <a:gd name="connsiteX41" fmla="*/ 785600 w 804487"/>
                <a:gd name="connsiteY41" fmla="*/ 523297 h 710827"/>
                <a:gd name="connsiteX42" fmla="*/ 768470 w 804487"/>
                <a:gd name="connsiteY42" fmla="*/ 570391 h 710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04487" h="710827">
                  <a:moveTo>
                    <a:pt x="768470" y="570391"/>
                  </a:moveTo>
                  <a:cubicBezTo>
                    <a:pt x="768178" y="570049"/>
                    <a:pt x="767934" y="569610"/>
                    <a:pt x="767592" y="569366"/>
                  </a:cubicBezTo>
                  <a:cubicBezTo>
                    <a:pt x="762565" y="565559"/>
                    <a:pt x="763444" y="553651"/>
                    <a:pt x="756660" y="555652"/>
                  </a:cubicBezTo>
                  <a:cubicBezTo>
                    <a:pt x="749438" y="557800"/>
                    <a:pt x="754172" y="567609"/>
                    <a:pt x="753781" y="574002"/>
                  </a:cubicBezTo>
                  <a:cubicBezTo>
                    <a:pt x="753537" y="577613"/>
                    <a:pt x="753244" y="581517"/>
                    <a:pt x="754172" y="584933"/>
                  </a:cubicBezTo>
                  <a:cubicBezTo>
                    <a:pt x="760516" y="607870"/>
                    <a:pt x="749975" y="617777"/>
                    <a:pt x="724158" y="629538"/>
                  </a:cubicBezTo>
                  <a:cubicBezTo>
                    <a:pt x="715228" y="633638"/>
                    <a:pt x="710982" y="632174"/>
                    <a:pt x="711372" y="620656"/>
                  </a:cubicBezTo>
                  <a:cubicBezTo>
                    <a:pt x="712641" y="581420"/>
                    <a:pt x="713568" y="542183"/>
                    <a:pt x="713520" y="502946"/>
                  </a:cubicBezTo>
                  <a:cubicBezTo>
                    <a:pt x="713471" y="470005"/>
                    <a:pt x="699758" y="439943"/>
                    <a:pt x="691168" y="408856"/>
                  </a:cubicBezTo>
                  <a:cubicBezTo>
                    <a:pt x="677699" y="360201"/>
                    <a:pt x="651981" y="317743"/>
                    <a:pt x="623968" y="276408"/>
                  </a:cubicBezTo>
                  <a:cubicBezTo>
                    <a:pt x="615770" y="264305"/>
                    <a:pt x="604399" y="256107"/>
                    <a:pt x="591906" y="249226"/>
                  </a:cubicBezTo>
                  <a:cubicBezTo>
                    <a:pt x="575899" y="240441"/>
                    <a:pt x="559745" y="231901"/>
                    <a:pt x="543640" y="223263"/>
                  </a:cubicBezTo>
                  <a:cubicBezTo>
                    <a:pt x="533197" y="217651"/>
                    <a:pt x="521875" y="216626"/>
                    <a:pt x="510309" y="217358"/>
                  </a:cubicBezTo>
                  <a:cubicBezTo>
                    <a:pt x="460580" y="220530"/>
                    <a:pt x="410655" y="219213"/>
                    <a:pt x="360975" y="221848"/>
                  </a:cubicBezTo>
                  <a:cubicBezTo>
                    <a:pt x="312515" y="224434"/>
                    <a:pt x="266300" y="234780"/>
                    <a:pt x="228088" y="271138"/>
                  </a:cubicBezTo>
                  <a:cubicBezTo>
                    <a:pt x="192804" y="304713"/>
                    <a:pt x="153909" y="334629"/>
                    <a:pt x="118821" y="368644"/>
                  </a:cubicBezTo>
                  <a:cubicBezTo>
                    <a:pt x="98617" y="388262"/>
                    <a:pt x="93688" y="414371"/>
                    <a:pt x="88905" y="440480"/>
                  </a:cubicBezTo>
                  <a:cubicBezTo>
                    <a:pt x="83000" y="472884"/>
                    <a:pt x="89393" y="503678"/>
                    <a:pt x="98714" y="534716"/>
                  </a:cubicBezTo>
                  <a:cubicBezTo>
                    <a:pt x="111549" y="577467"/>
                    <a:pt x="124775" y="620266"/>
                    <a:pt x="130338" y="664920"/>
                  </a:cubicBezTo>
                  <a:cubicBezTo>
                    <a:pt x="131412" y="673753"/>
                    <a:pt x="136877" y="681951"/>
                    <a:pt x="139073" y="690785"/>
                  </a:cubicBezTo>
                  <a:cubicBezTo>
                    <a:pt x="140928" y="698154"/>
                    <a:pt x="142782" y="707133"/>
                    <a:pt x="132144" y="709964"/>
                  </a:cubicBezTo>
                  <a:cubicBezTo>
                    <a:pt x="122530" y="712501"/>
                    <a:pt x="114965" y="709622"/>
                    <a:pt x="112086" y="698983"/>
                  </a:cubicBezTo>
                  <a:cubicBezTo>
                    <a:pt x="109792" y="690638"/>
                    <a:pt x="106571" y="682439"/>
                    <a:pt x="105156" y="673948"/>
                  </a:cubicBezTo>
                  <a:cubicBezTo>
                    <a:pt x="102228" y="656282"/>
                    <a:pt x="92468" y="641690"/>
                    <a:pt x="83147" y="627489"/>
                  </a:cubicBezTo>
                  <a:cubicBezTo>
                    <a:pt x="71044" y="609042"/>
                    <a:pt x="54793" y="610603"/>
                    <a:pt x="40103" y="629489"/>
                  </a:cubicBezTo>
                  <a:cubicBezTo>
                    <a:pt x="34101" y="625683"/>
                    <a:pt x="36980" y="619632"/>
                    <a:pt x="36394" y="614507"/>
                  </a:cubicBezTo>
                  <a:cubicBezTo>
                    <a:pt x="34638" y="598500"/>
                    <a:pt x="35906" y="583128"/>
                    <a:pt x="32441" y="566779"/>
                  </a:cubicBezTo>
                  <a:cubicBezTo>
                    <a:pt x="28489" y="547942"/>
                    <a:pt x="22681" y="529592"/>
                    <a:pt x="17166" y="511194"/>
                  </a:cubicBezTo>
                  <a:cubicBezTo>
                    <a:pt x="3404" y="465271"/>
                    <a:pt x="-1134" y="422326"/>
                    <a:pt x="232" y="374744"/>
                  </a:cubicBezTo>
                  <a:cubicBezTo>
                    <a:pt x="867" y="352344"/>
                    <a:pt x="2477" y="329651"/>
                    <a:pt x="9358" y="308325"/>
                  </a:cubicBezTo>
                  <a:cubicBezTo>
                    <a:pt x="13018" y="296954"/>
                    <a:pt x="18143" y="286169"/>
                    <a:pt x="23804" y="275676"/>
                  </a:cubicBezTo>
                  <a:cubicBezTo>
                    <a:pt x="44349" y="237562"/>
                    <a:pt x="71971" y="203791"/>
                    <a:pt x="99398" y="170264"/>
                  </a:cubicBezTo>
                  <a:cubicBezTo>
                    <a:pt x="142099" y="118046"/>
                    <a:pt x="180165" y="61876"/>
                    <a:pt x="243217" y="32448"/>
                  </a:cubicBezTo>
                  <a:cubicBezTo>
                    <a:pt x="267910" y="20931"/>
                    <a:pt x="291091" y="5656"/>
                    <a:pt x="318957" y="1947"/>
                  </a:cubicBezTo>
                  <a:cubicBezTo>
                    <a:pt x="358584" y="-3275"/>
                    <a:pt x="394941" y="3118"/>
                    <a:pt x="434276" y="8096"/>
                  </a:cubicBezTo>
                  <a:cubicBezTo>
                    <a:pt x="439546" y="8779"/>
                    <a:pt x="444817" y="9414"/>
                    <a:pt x="450087" y="10097"/>
                  </a:cubicBezTo>
                  <a:cubicBezTo>
                    <a:pt x="463166" y="11756"/>
                    <a:pt x="476294" y="13415"/>
                    <a:pt x="489080" y="16636"/>
                  </a:cubicBezTo>
                  <a:cubicBezTo>
                    <a:pt x="539980" y="29422"/>
                    <a:pt x="583951" y="63193"/>
                    <a:pt x="627580" y="91059"/>
                  </a:cubicBezTo>
                  <a:cubicBezTo>
                    <a:pt x="674625" y="121121"/>
                    <a:pt x="720498" y="154404"/>
                    <a:pt x="754611" y="199204"/>
                  </a:cubicBezTo>
                  <a:cubicBezTo>
                    <a:pt x="776425" y="227899"/>
                    <a:pt x="790187" y="260060"/>
                    <a:pt x="797312" y="295783"/>
                  </a:cubicBezTo>
                  <a:cubicBezTo>
                    <a:pt x="809318" y="355711"/>
                    <a:pt x="802876" y="415835"/>
                    <a:pt x="801802" y="475910"/>
                  </a:cubicBezTo>
                  <a:cubicBezTo>
                    <a:pt x="801509" y="492991"/>
                    <a:pt x="791163" y="507534"/>
                    <a:pt x="785600" y="523297"/>
                  </a:cubicBezTo>
                  <a:cubicBezTo>
                    <a:pt x="780134" y="539109"/>
                    <a:pt x="774229" y="554725"/>
                    <a:pt x="768470" y="570391"/>
                  </a:cubicBezTo>
                  <a:close/>
                </a:path>
              </a:pathLst>
            </a:custGeom>
            <a:solidFill>
              <a:srgbClr val="974E00"/>
            </a:solidFill>
            <a:ln w="4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D1A66AD2-3DB4-4ACC-8095-1F383E6CF05F}"/>
                </a:ext>
              </a:extLst>
            </p:cNvPr>
            <p:cNvSpPr/>
            <p:nvPr/>
          </p:nvSpPr>
          <p:spPr>
            <a:xfrm>
              <a:off x="3232171" y="2366727"/>
              <a:ext cx="460775" cy="429099"/>
            </a:xfrm>
            <a:custGeom>
              <a:avLst/>
              <a:gdLst>
                <a:gd name="connsiteX0" fmla="*/ 112137 w 460775"/>
                <a:gd name="connsiteY0" fmla="*/ 429071 h 429099"/>
                <a:gd name="connsiteX1" fmla="*/ 46693 w 460775"/>
                <a:gd name="connsiteY1" fmla="*/ 350793 h 429099"/>
                <a:gd name="connsiteX2" fmla="*/ 15119 w 460775"/>
                <a:gd name="connsiteY2" fmla="*/ 272076 h 429099"/>
                <a:gd name="connsiteX3" fmla="*/ 39 w 460775"/>
                <a:gd name="connsiteY3" fmla="*/ 194969 h 429099"/>
                <a:gd name="connsiteX4" fmla="*/ 16778 w 460775"/>
                <a:gd name="connsiteY4" fmla="*/ 145972 h 429099"/>
                <a:gd name="connsiteX5" fmla="*/ 87736 w 460775"/>
                <a:gd name="connsiteY5" fmla="*/ 53883 h 429099"/>
                <a:gd name="connsiteX6" fmla="*/ 153716 w 460775"/>
                <a:gd name="connsiteY6" fmla="*/ 9766 h 429099"/>
                <a:gd name="connsiteX7" fmla="*/ 198906 w 460775"/>
                <a:gd name="connsiteY7" fmla="*/ 591 h 429099"/>
                <a:gd name="connsiteX8" fmla="*/ 378790 w 460775"/>
                <a:gd name="connsiteY8" fmla="*/ 48514 h 429099"/>
                <a:gd name="connsiteX9" fmla="*/ 419930 w 460775"/>
                <a:gd name="connsiteY9" fmla="*/ 48661 h 429099"/>
                <a:gd name="connsiteX10" fmla="*/ 446331 w 460775"/>
                <a:gd name="connsiteY10" fmla="*/ 70622 h 429099"/>
                <a:gd name="connsiteX11" fmla="*/ 459654 w 460775"/>
                <a:gd name="connsiteY11" fmla="*/ 122644 h 429099"/>
                <a:gd name="connsiteX12" fmla="*/ 448674 w 460775"/>
                <a:gd name="connsiteY12" fmla="*/ 248895 h 429099"/>
                <a:gd name="connsiteX13" fmla="*/ 431886 w 460775"/>
                <a:gd name="connsiteY13" fmla="*/ 303553 h 429099"/>
                <a:gd name="connsiteX14" fmla="*/ 415489 w 460775"/>
                <a:gd name="connsiteY14" fmla="*/ 347279 h 429099"/>
                <a:gd name="connsiteX15" fmla="*/ 376691 w 460775"/>
                <a:gd name="connsiteY15" fmla="*/ 374657 h 429099"/>
                <a:gd name="connsiteX16" fmla="*/ 329061 w 460775"/>
                <a:gd name="connsiteY16" fmla="*/ 384271 h 429099"/>
                <a:gd name="connsiteX17" fmla="*/ 196222 w 460775"/>
                <a:gd name="connsiteY17" fmla="*/ 391640 h 429099"/>
                <a:gd name="connsiteX18" fmla="*/ 112137 w 460775"/>
                <a:gd name="connsiteY18" fmla="*/ 429071 h 429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0775" h="429099">
                  <a:moveTo>
                    <a:pt x="112137" y="429071"/>
                  </a:moveTo>
                  <a:cubicBezTo>
                    <a:pt x="106671" y="426533"/>
                    <a:pt x="62408" y="374315"/>
                    <a:pt x="46693" y="350793"/>
                  </a:cubicBezTo>
                  <a:cubicBezTo>
                    <a:pt x="30882" y="327075"/>
                    <a:pt x="22878" y="299209"/>
                    <a:pt x="15119" y="272076"/>
                  </a:cubicBezTo>
                  <a:cubicBezTo>
                    <a:pt x="7896" y="246796"/>
                    <a:pt x="624" y="221224"/>
                    <a:pt x="39" y="194969"/>
                  </a:cubicBezTo>
                  <a:cubicBezTo>
                    <a:pt x="-351" y="177888"/>
                    <a:pt x="1991" y="156903"/>
                    <a:pt x="16778" y="145972"/>
                  </a:cubicBezTo>
                  <a:cubicBezTo>
                    <a:pt x="39227" y="125475"/>
                    <a:pt x="78903" y="67596"/>
                    <a:pt x="87736" y="53883"/>
                  </a:cubicBezTo>
                  <a:cubicBezTo>
                    <a:pt x="107549" y="22991"/>
                    <a:pt x="139661" y="14841"/>
                    <a:pt x="153716" y="9766"/>
                  </a:cubicBezTo>
                  <a:cubicBezTo>
                    <a:pt x="168210" y="4495"/>
                    <a:pt x="183680" y="2885"/>
                    <a:pt x="198906" y="591"/>
                  </a:cubicBezTo>
                  <a:cubicBezTo>
                    <a:pt x="244194" y="-6241"/>
                    <a:pt x="368053" y="48417"/>
                    <a:pt x="378790" y="48514"/>
                  </a:cubicBezTo>
                  <a:cubicBezTo>
                    <a:pt x="392503" y="48661"/>
                    <a:pt x="406217" y="48222"/>
                    <a:pt x="419930" y="48661"/>
                  </a:cubicBezTo>
                  <a:cubicBezTo>
                    <a:pt x="435009" y="49149"/>
                    <a:pt x="441354" y="56225"/>
                    <a:pt x="446331" y="70622"/>
                  </a:cubicBezTo>
                  <a:cubicBezTo>
                    <a:pt x="452237" y="87702"/>
                    <a:pt x="453164" y="105857"/>
                    <a:pt x="459654" y="122644"/>
                  </a:cubicBezTo>
                  <a:cubicBezTo>
                    <a:pt x="462192" y="165248"/>
                    <a:pt x="461167" y="207560"/>
                    <a:pt x="448674" y="248895"/>
                  </a:cubicBezTo>
                  <a:cubicBezTo>
                    <a:pt x="444916" y="253775"/>
                    <a:pt x="436083" y="290913"/>
                    <a:pt x="431886" y="303553"/>
                  </a:cubicBezTo>
                  <a:cubicBezTo>
                    <a:pt x="423639" y="317120"/>
                    <a:pt x="425249" y="334347"/>
                    <a:pt x="415489" y="347279"/>
                  </a:cubicBezTo>
                  <a:cubicBezTo>
                    <a:pt x="413390" y="352452"/>
                    <a:pt x="380449" y="372851"/>
                    <a:pt x="376691" y="374657"/>
                  </a:cubicBezTo>
                  <a:cubicBezTo>
                    <a:pt x="360879" y="378171"/>
                    <a:pt x="344970" y="381343"/>
                    <a:pt x="329061" y="384271"/>
                  </a:cubicBezTo>
                  <a:cubicBezTo>
                    <a:pt x="288116" y="393934"/>
                    <a:pt x="239314" y="379293"/>
                    <a:pt x="196222" y="391640"/>
                  </a:cubicBezTo>
                  <a:cubicBezTo>
                    <a:pt x="196222" y="391591"/>
                    <a:pt x="117359" y="430291"/>
                    <a:pt x="112137" y="429071"/>
                  </a:cubicBezTo>
                  <a:close/>
                </a:path>
              </a:pathLst>
            </a:custGeom>
            <a:solidFill>
              <a:srgbClr val="FDCA93"/>
            </a:solidFill>
            <a:ln w="4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EA95B7F7-B97F-4023-8502-84F10C66C851}"/>
                </a:ext>
              </a:extLst>
            </p:cNvPr>
            <p:cNvSpPr/>
            <p:nvPr/>
          </p:nvSpPr>
          <p:spPr>
            <a:xfrm>
              <a:off x="2036496" y="2653248"/>
              <a:ext cx="77983" cy="1448057"/>
            </a:xfrm>
            <a:custGeom>
              <a:avLst/>
              <a:gdLst>
                <a:gd name="connsiteX0" fmla="*/ 52483 w 77983"/>
                <a:gd name="connsiteY0" fmla="*/ 1215263 h 1448057"/>
                <a:gd name="connsiteX1" fmla="*/ 77274 w 77983"/>
                <a:gd name="connsiteY1" fmla="*/ 245668 h 1448057"/>
                <a:gd name="connsiteX2" fmla="*/ 58778 w 77983"/>
                <a:gd name="connsiteY2" fmla="*/ 0 h 1448057"/>
                <a:gd name="connsiteX3" fmla="*/ 30229 w 77983"/>
                <a:gd name="connsiteY3" fmla="*/ 55341 h 1448057"/>
                <a:gd name="connsiteX4" fmla="*/ 36476 w 77983"/>
                <a:gd name="connsiteY4" fmla="*/ 198526 h 1448057"/>
                <a:gd name="connsiteX5" fmla="*/ 21 w 77983"/>
                <a:gd name="connsiteY5" fmla="*/ 1262454 h 1448057"/>
                <a:gd name="connsiteX6" fmla="*/ 3242 w 77983"/>
                <a:gd name="connsiteY6" fmla="*/ 1448048 h 1448057"/>
                <a:gd name="connsiteX7" fmla="*/ 72004 w 77983"/>
                <a:gd name="connsiteY7" fmla="*/ 1435798 h 1448057"/>
                <a:gd name="connsiteX8" fmla="*/ 52483 w 77983"/>
                <a:gd name="connsiteY8" fmla="*/ 1215263 h 144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983" h="1448057">
                  <a:moveTo>
                    <a:pt x="52483" y="1215263"/>
                  </a:moveTo>
                  <a:cubicBezTo>
                    <a:pt x="52873" y="1204771"/>
                    <a:pt x="82935" y="319847"/>
                    <a:pt x="77274" y="245668"/>
                  </a:cubicBezTo>
                  <a:cubicBezTo>
                    <a:pt x="72394" y="181982"/>
                    <a:pt x="73419" y="63442"/>
                    <a:pt x="58778" y="0"/>
                  </a:cubicBezTo>
                  <a:cubicBezTo>
                    <a:pt x="57070" y="4197"/>
                    <a:pt x="42186" y="49778"/>
                    <a:pt x="30229" y="55341"/>
                  </a:cubicBezTo>
                  <a:cubicBezTo>
                    <a:pt x="30961" y="58465"/>
                    <a:pt x="38281" y="153579"/>
                    <a:pt x="36476" y="198526"/>
                  </a:cubicBezTo>
                  <a:cubicBezTo>
                    <a:pt x="32620" y="292177"/>
                    <a:pt x="558" y="1235076"/>
                    <a:pt x="21" y="1262454"/>
                  </a:cubicBezTo>
                  <a:cubicBezTo>
                    <a:pt x="-272" y="1277437"/>
                    <a:pt x="2607" y="1401198"/>
                    <a:pt x="3242" y="1448048"/>
                  </a:cubicBezTo>
                  <a:cubicBezTo>
                    <a:pt x="26959" y="1448389"/>
                    <a:pt x="49067" y="1439898"/>
                    <a:pt x="72004" y="1435798"/>
                  </a:cubicBezTo>
                  <a:cubicBezTo>
                    <a:pt x="66684" y="1428088"/>
                    <a:pt x="50043" y="1280950"/>
                    <a:pt x="52483" y="1215263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30000"/>
              </a:schemeClr>
            </a:solidFill>
            <a:ln w="4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C11B20EE-30AB-44D0-B641-76C48EDD5E52}"/>
                </a:ext>
              </a:extLst>
            </p:cNvPr>
            <p:cNvSpPr/>
            <p:nvPr/>
          </p:nvSpPr>
          <p:spPr>
            <a:xfrm>
              <a:off x="554453" y="1018580"/>
              <a:ext cx="465286" cy="739562"/>
            </a:xfrm>
            <a:custGeom>
              <a:avLst/>
              <a:gdLst>
                <a:gd name="connsiteX0" fmla="*/ 423258 w 465286"/>
                <a:gd name="connsiteY0" fmla="*/ 502465 h 739562"/>
                <a:gd name="connsiteX1" fmla="*/ 316431 w 465286"/>
                <a:gd name="connsiteY1" fmla="*/ 680494 h 739562"/>
                <a:gd name="connsiteX2" fmla="*/ 327265 w 465286"/>
                <a:gd name="connsiteY2" fmla="*/ 647748 h 739562"/>
                <a:gd name="connsiteX3" fmla="*/ 363964 w 465286"/>
                <a:gd name="connsiteY3" fmla="*/ 577913 h 739562"/>
                <a:gd name="connsiteX4" fmla="*/ 389341 w 465286"/>
                <a:gd name="connsiteY4" fmla="*/ 547704 h 739562"/>
                <a:gd name="connsiteX5" fmla="*/ 423258 w 465286"/>
                <a:gd name="connsiteY5" fmla="*/ 502465 h 739562"/>
                <a:gd name="connsiteX6" fmla="*/ 89210 w 465286"/>
                <a:gd name="connsiteY6" fmla="*/ 491825 h 739562"/>
                <a:gd name="connsiteX7" fmla="*/ 93212 w 465286"/>
                <a:gd name="connsiteY7" fmla="*/ 526230 h 739562"/>
                <a:gd name="connsiteX8" fmla="*/ 111805 w 465286"/>
                <a:gd name="connsiteY8" fmla="*/ 732613 h 739562"/>
                <a:gd name="connsiteX9" fmla="*/ 103997 w 465286"/>
                <a:gd name="connsiteY9" fmla="*/ 737689 h 739562"/>
                <a:gd name="connsiteX10" fmla="*/ 83207 w 465286"/>
                <a:gd name="connsiteY10" fmla="*/ 711580 h 739562"/>
                <a:gd name="connsiteX11" fmla="*/ 76229 w 465286"/>
                <a:gd name="connsiteY11" fmla="*/ 615489 h 739562"/>
                <a:gd name="connsiteX12" fmla="*/ 82573 w 465286"/>
                <a:gd name="connsiteY12" fmla="*/ 527060 h 739562"/>
                <a:gd name="connsiteX13" fmla="*/ 85940 w 465286"/>
                <a:gd name="connsiteY13" fmla="*/ 492020 h 739562"/>
                <a:gd name="connsiteX14" fmla="*/ 89210 w 465286"/>
                <a:gd name="connsiteY14" fmla="*/ 491825 h 739562"/>
                <a:gd name="connsiteX15" fmla="*/ 462300 w 465286"/>
                <a:gd name="connsiteY15" fmla="*/ 434141 h 739562"/>
                <a:gd name="connsiteX16" fmla="*/ 464643 w 465286"/>
                <a:gd name="connsiteY16" fmla="*/ 441217 h 739562"/>
                <a:gd name="connsiteX17" fmla="*/ 425796 w 465286"/>
                <a:gd name="connsiteY17" fmla="*/ 516518 h 739562"/>
                <a:gd name="connsiteX18" fmla="*/ 372749 w 465286"/>
                <a:gd name="connsiteY18" fmla="*/ 698988 h 739562"/>
                <a:gd name="connsiteX19" fmla="*/ 367185 w 465286"/>
                <a:gd name="connsiteY19" fmla="*/ 713092 h 739562"/>
                <a:gd name="connsiteX20" fmla="*/ 362500 w 465286"/>
                <a:gd name="connsiteY20" fmla="*/ 700745 h 739562"/>
                <a:gd name="connsiteX21" fmla="*/ 377287 w 465286"/>
                <a:gd name="connsiteY21" fmla="*/ 613634 h 739562"/>
                <a:gd name="connsiteX22" fmla="*/ 401981 w 465286"/>
                <a:gd name="connsiteY22" fmla="*/ 566296 h 739562"/>
                <a:gd name="connsiteX23" fmla="*/ 437948 w 465286"/>
                <a:gd name="connsiteY23" fmla="*/ 473231 h 739562"/>
                <a:gd name="connsiteX24" fmla="*/ 462300 w 465286"/>
                <a:gd name="connsiteY24" fmla="*/ 434141 h 739562"/>
                <a:gd name="connsiteX25" fmla="*/ 3709 w 465286"/>
                <a:gd name="connsiteY25" fmla="*/ 110683 h 739562"/>
                <a:gd name="connsiteX26" fmla="*/ 61149 w 465286"/>
                <a:gd name="connsiteY26" fmla="*/ 325021 h 739562"/>
                <a:gd name="connsiteX27" fmla="*/ 61734 w 465286"/>
                <a:gd name="connsiteY27" fmla="*/ 343907 h 739562"/>
                <a:gd name="connsiteX28" fmla="*/ 50998 w 465286"/>
                <a:gd name="connsiteY28" fmla="*/ 327021 h 739562"/>
                <a:gd name="connsiteX29" fmla="*/ 22058 w 465286"/>
                <a:gd name="connsiteY29" fmla="*/ 217071 h 739562"/>
                <a:gd name="connsiteX30" fmla="*/ 0 w 465286"/>
                <a:gd name="connsiteY30" fmla="*/ 111561 h 739562"/>
                <a:gd name="connsiteX31" fmla="*/ 3709 w 465286"/>
                <a:gd name="connsiteY31" fmla="*/ 110683 h 739562"/>
                <a:gd name="connsiteX32" fmla="*/ 129471 w 465286"/>
                <a:gd name="connsiteY32" fmla="*/ 52707 h 739562"/>
                <a:gd name="connsiteX33" fmla="*/ 185398 w 465286"/>
                <a:gd name="connsiteY33" fmla="*/ 320824 h 739562"/>
                <a:gd name="connsiteX34" fmla="*/ 179249 w 465286"/>
                <a:gd name="connsiteY34" fmla="*/ 336490 h 739562"/>
                <a:gd name="connsiteX35" fmla="*/ 168366 w 465286"/>
                <a:gd name="connsiteY35" fmla="*/ 331756 h 739562"/>
                <a:gd name="connsiteX36" fmla="*/ 150700 w 465286"/>
                <a:gd name="connsiteY36" fmla="*/ 226832 h 739562"/>
                <a:gd name="connsiteX37" fmla="*/ 125616 w 465286"/>
                <a:gd name="connsiteY37" fmla="*/ 53293 h 739562"/>
                <a:gd name="connsiteX38" fmla="*/ 129471 w 465286"/>
                <a:gd name="connsiteY38" fmla="*/ 52707 h 739562"/>
                <a:gd name="connsiteX39" fmla="*/ 242448 w 465286"/>
                <a:gd name="connsiteY39" fmla="*/ 0 h 739562"/>
                <a:gd name="connsiteX40" fmla="*/ 276755 w 465286"/>
                <a:gd name="connsiteY40" fmla="*/ 136059 h 739562"/>
                <a:gd name="connsiteX41" fmla="*/ 301937 w 465286"/>
                <a:gd name="connsiteY41" fmla="*/ 304865 h 739562"/>
                <a:gd name="connsiteX42" fmla="*/ 297691 w 465286"/>
                <a:gd name="connsiteY42" fmla="*/ 299790 h 739562"/>
                <a:gd name="connsiteX43" fmla="*/ 278561 w 465286"/>
                <a:gd name="connsiteY43" fmla="*/ 190913 h 739562"/>
                <a:gd name="connsiteX44" fmla="*/ 238934 w 465286"/>
                <a:gd name="connsiteY44" fmla="*/ 781 h 739562"/>
                <a:gd name="connsiteX45" fmla="*/ 242448 w 465286"/>
                <a:gd name="connsiteY45" fmla="*/ 0 h 73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65286" h="739562">
                  <a:moveTo>
                    <a:pt x="423258" y="502465"/>
                  </a:moveTo>
                  <a:cubicBezTo>
                    <a:pt x="389097" y="565907"/>
                    <a:pt x="356253" y="621590"/>
                    <a:pt x="316431" y="680494"/>
                  </a:cubicBezTo>
                  <a:cubicBezTo>
                    <a:pt x="316821" y="666293"/>
                    <a:pt x="324776" y="658094"/>
                    <a:pt x="327265" y="647748"/>
                  </a:cubicBezTo>
                  <a:cubicBezTo>
                    <a:pt x="333463" y="621785"/>
                    <a:pt x="340246" y="595384"/>
                    <a:pt x="363964" y="577913"/>
                  </a:cubicBezTo>
                  <a:cubicBezTo>
                    <a:pt x="374652" y="570055"/>
                    <a:pt x="382997" y="559514"/>
                    <a:pt x="389341" y="547704"/>
                  </a:cubicBezTo>
                  <a:cubicBezTo>
                    <a:pt x="398760" y="530087"/>
                    <a:pt x="408666" y="515641"/>
                    <a:pt x="423258" y="502465"/>
                  </a:cubicBezTo>
                  <a:close/>
                  <a:moveTo>
                    <a:pt x="89210" y="491825"/>
                  </a:moveTo>
                  <a:cubicBezTo>
                    <a:pt x="90576" y="503293"/>
                    <a:pt x="92431" y="514713"/>
                    <a:pt x="93212" y="526230"/>
                  </a:cubicBezTo>
                  <a:cubicBezTo>
                    <a:pt x="97311" y="587037"/>
                    <a:pt x="110536" y="724561"/>
                    <a:pt x="111805" y="732613"/>
                  </a:cubicBezTo>
                  <a:cubicBezTo>
                    <a:pt x="112928" y="739641"/>
                    <a:pt x="109121" y="741349"/>
                    <a:pt x="103997" y="737689"/>
                  </a:cubicBezTo>
                  <a:cubicBezTo>
                    <a:pt x="94676" y="731100"/>
                    <a:pt x="86136" y="723634"/>
                    <a:pt x="83207" y="711580"/>
                  </a:cubicBezTo>
                  <a:cubicBezTo>
                    <a:pt x="75546" y="679907"/>
                    <a:pt x="71934" y="648284"/>
                    <a:pt x="76229" y="615489"/>
                  </a:cubicBezTo>
                  <a:cubicBezTo>
                    <a:pt x="80035" y="586257"/>
                    <a:pt x="80475" y="556536"/>
                    <a:pt x="82573" y="527060"/>
                  </a:cubicBezTo>
                  <a:cubicBezTo>
                    <a:pt x="83403" y="515348"/>
                    <a:pt x="84818" y="503684"/>
                    <a:pt x="85940" y="492020"/>
                  </a:cubicBezTo>
                  <a:cubicBezTo>
                    <a:pt x="87014" y="491923"/>
                    <a:pt x="88088" y="491874"/>
                    <a:pt x="89210" y="491825"/>
                  </a:cubicBezTo>
                  <a:close/>
                  <a:moveTo>
                    <a:pt x="462300" y="434141"/>
                  </a:moveTo>
                  <a:cubicBezTo>
                    <a:pt x="466155" y="436678"/>
                    <a:pt x="465472" y="438484"/>
                    <a:pt x="464643" y="441217"/>
                  </a:cubicBezTo>
                  <a:cubicBezTo>
                    <a:pt x="460153" y="455613"/>
                    <a:pt x="433263" y="494508"/>
                    <a:pt x="425796" y="516518"/>
                  </a:cubicBezTo>
                  <a:cubicBezTo>
                    <a:pt x="421843" y="528182"/>
                    <a:pt x="387243" y="649991"/>
                    <a:pt x="372749" y="698988"/>
                  </a:cubicBezTo>
                  <a:cubicBezTo>
                    <a:pt x="371333" y="703673"/>
                    <a:pt x="369186" y="708163"/>
                    <a:pt x="367185" y="713092"/>
                  </a:cubicBezTo>
                  <a:cubicBezTo>
                    <a:pt x="361427" y="709822"/>
                    <a:pt x="362110" y="704844"/>
                    <a:pt x="362500" y="700745"/>
                  </a:cubicBezTo>
                  <a:cubicBezTo>
                    <a:pt x="365184" y="671317"/>
                    <a:pt x="365428" y="641304"/>
                    <a:pt x="377287" y="613634"/>
                  </a:cubicBezTo>
                  <a:cubicBezTo>
                    <a:pt x="384266" y="597334"/>
                    <a:pt x="393880" y="582157"/>
                    <a:pt x="401981" y="566296"/>
                  </a:cubicBezTo>
                  <a:cubicBezTo>
                    <a:pt x="406471" y="557463"/>
                    <a:pt x="426187" y="491434"/>
                    <a:pt x="437948" y="473231"/>
                  </a:cubicBezTo>
                  <a:cubicBezTo>
                    <a:pt x="446098" y="460396"/>
                    <a:pt x="458786" y="431798"/>
                    <a:pt x="462300" y="434141"/>
                  </a:cubicBezTo>
                  <a:close/>
                  <a:moveTo>
                    <a:pt x="3709" y="110683"/>
                  </a:moveTo>
                  <a:cubicBezTo>
                    <a:pt x="8882" y="130643"/>
                    <a:pt x="47533" y="273437"/>
                    <a:pt x="61149" y="325021"/>
                  </a:cubicBezTo>
                  <a:cubicBezTo>
                    <a:pt x="62759" y="331170"/>
                    <a:pt x="70323" y="341613"/>
                    <a:pt x="61734" y="343907"/>
                  </a:cubicBezTo>
                  <a:cubicBezTo>
                    <a:pt x="51632" y="346640"/>
                    <a:pt x="52852" y="333951"/>
                    <a:pt x="50998" y="327021"/>
                  </a:cubicBezTo>
                  <a:cubicBezTo>
                    <a:pt x="41238" y="290420"/>
                    <a:pt x="31672" y="253721"/>
                    <a:pt x="22058" y="217071"/>
                  </a:cubicBezTo>
                  <a:cubicBezTo>
                    <a:pt x="22058" y="217071"/>
                    <a:pt x="3319" y="130545"/>
                    <a:pt x="0" y="111561"/>
                  </a:cubicBezTo>
                  <a:cubicBezTo>
                    <a:pt x="1220" y="111269"/>
                    <a:pt x="2489" y="110976"/>
                    <a:pt x="3709" y="110683"/>
                  </a:cubicBezTo>
                  <a:close/>
                  <a:moveTo>
                    <a:pt x="129471" y="52707"/>
                  </a:moveTo>
                  <a:cubicBezTo>
                    <a:pt x="140696" y="89162"/>
                    <a:pt x="174906" y="268606"/>
                    <a:pt x="185398" y="320824"/>
                  </a:cubicBezTo>
                  <a:cubicBezTo>
                    <a:pt x="186277" y="325168"/>
                    <a:pt x="185789" y="333513"/>
                    <a:pt x="179249" y="336490"/>
                  </a:cubicBezTo>
                  <a:cubicBezTo>
                    <a:pt x="174174" y="338832"/>
                    <a:pt x="173051" y="335465"/>
                    <a:pt x="168366" y="331756"/>
                  </a:cubicBezTo>
                  <a:cubicBezTo>
                    <a:pt x="161290" y="326144"/>
                    <a:pt x="151969" y="254551"/>
                    <a:pt x="150700" y="226832"/>
                  </a:cubicBezTo>
                  <a:cubicBezTo>
                    <a:pt x="149187" y="193403"/>
                    <a:pt x="128837" y="78328"/>
                    <a:pt x="125616" y="53293"/>
                  </a:cubicBezTo>
                  <a:cubicBezTo>
                    <a:pt x="126885" y="53097"/>
                    <a:pt x="128154" y="52902"/>
                    <a:pt x="129471" y="52707"/>
                  </a:cubicBezTo>
                  <a:close/>
                  <a:moveTo>
                    <a:pt x="242448" y="0"/>
                  </a:moveTo>
                  <a:cubicBezTo>
                    <a:pt x="249085" y="13030"/>
                    <a:pt x="271582" y="104241"/>
                    <a:pt x="276755" y="136059"/>
                  </a:cubicBezTo>
                  <a:cubicBezTo>
                    <a:pt x="283246" y="176077"/>
                    <a:pt x="305548" y="295690"/>
                    <a:pt x="301937" y="304865"/>
                  </a:cubicBezTo>
                  <a:cubicBezTo>
                    <a:pt x="300473" y="303157"/>
                    <a:pt x="297740" y="301546"/>
                    <a:pt x="297691" y="299790"/>
                  </a:cubicBezTo>
                  <a:cubicBezTo>
                    <a:pt x="297155" y="285003"/>
                    <a:pt x="279244" y="205993"/>
                    <a:pt x="278561" y="190913"/>
                  </a:cubicBezTo>
                  <a:cubicBezTo>
                    <a:pt x="269582" y="147577"/>
                    <a:pt x="242009" y="14738"/>
                    <a:pt x="238934" y="781"/>
                  </a:cubicBezTo>
                  <a:cubicBezTo>
                    <a:pt x="240105" y="537"/>
                    <a:pt x="241277" y="244"/>
                    <a:pt x="242448" y="0"/>
                  </a:cubicBezTo>
                  <a:close/>
                </a:path>
              </a:pathLst>
            </a:custGeom>
            <a:solidFill>
              <a:srgbClr val="EEBD87"/>
            </a:solidFill>
            <a:ln w="487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832B01C0-9B4B-4F9D-ACA9-F303B860871C}"/>
                </a:ext>
              </a:extLst>
            </p:cNvPr>
            <p:cNvSpPr/>
            <p:nvPr/>
          </p:nvSpPr>
          <p:spPr>
            <a:xfrm>
              <a:off x="1612045" y="1447843"/>
              <a:ext cx="558509" cy="1155734"/>
            </a:xfrm>
            <a:custGeom>
              <a:avLst/>
              <a:gdLst>
                <a:gd name="connsiteX0" fmla="*/ 460781 w 558509"/>
                <a:gd name="connsiteY0" fmla="*/ 1124687 h 1155734"/>
                <a:gd name="connsiteX1" fmla="*/ 353807 w 558509"/>
                <a:gd name="connsiteY1" fmla="*/ 378263 h 1155734"/>
                <a:gd name="connsiteX2" fmla="*/ 339020 w 558509"/>
                <a:gd name="connsiteY2" fmla="*/ 352154 h 1155734"/>
                <a:gd name="connsiteX3" fmla="*/ 81542 w 558509"/>
                <a:gd name="connsiteY3" fmla="*/ 143624 h 1155734"/>
                <a:gd name="connsiteX4" fmla="*/ 65339 w 558509"/>
                <a:gd name="connsiteY4" fmla="*/ 142404 h 1155734"/>
                <a:gd name="connsiteX5" fmla="*/ 13268 w 558509"/>
                <a:gd name="connsiteY5" fmla="*/ 166561 h 1155734"/>
                <a:gd name="connsiteX6" fmla="*/ 531 w 558509"/>
                <a:gd name="connsiteY6" fmla="*/ 155873 h 1155734"/>
                <a:gd name="connsiteX7" fmla="*/ 14732 w 558509"/>
                <a:gd name="connsiteY7" fmla="*/ 0 h 1155734"/>
                <a:gd name="connsiteX8" fmla="*/ 356345 w 558509"/>
                <a:gd name="connsiteY8" fmla="*/ 302571 h 1155734"/>
                <a:gd name="connsiteX9" fmla="*/ 370985 w 558509"/>
                <a:gd name="connsiteY9" fmla="*/ 287931 h 1155734"/>
                <a:gd name="connsiteX10" fmla="*/ 501872 w 558509"/>
                <a:gd name="connsiteY10" fmla="*/ 40896 h 1155734"/>
                <a:gd name="connsiteX11" fmla="*/ 516024 w 558509"/>
                <a:gd name="connsiteY11" fmla="*/ 42214 h 1155734"/>
                <a:gd name="connsiteX12" fmla="*/ 555310 w 558509"/>
                <a:gd name="connsiteY12" fmla="*/ 89698 h 1155734"/>
                <a:gd name="connsiteX13" fmla="*/ 554773 w 558509"/>
                <a:gd name="connsiteY13" fmla="*/ 108633 h 1155734"/>
                <a:gd name="connsiteX14" fmla="*/ 429547 w 558509"/>
                <a:gd name="connsiteY14" fmla="*/ 297642 h 1155734"/>
                <a:gd name="connsiteX15" fmla="*/ 423057 w 558509"/>
                <a:gd name="connsiteY15" fmla="*/ 337953 h 1155734"/>
                <a:gd name="connsiteX16" fmla="*/ 472932 w 558509"/>
                <a:gd name="connsiteY16" fmla="*/ 1136009 h 1155734"/>
                <a:gd name="connsiteX17" fmla="*/ 460781 w 558509"/>
                <a:gd name="connsiteY17" fmla="*/ 1124687 h 115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509" h="1155734">
                  <a:moveTo>
                    <a:pt x="460781" y="1124687"/>
                  </a:moveTo>
                  <a:cubicBezTo>
                    <a:pt x="452972" y="1062172"/>
                    <a:pt x="353612" y="388658"/>
                    <a:pt x="353807" y="378263"/>
                  </a:cubicBezTo>
                  <a:cubicBezTo>
                    <a:pt x="354002" y="366062"/>
                    <a:pt x="347463" y="358889"/>
                    <a:pt x="339020" y="352154"/>
                  </a:cubicBezTo>
                  <a:cubicBezTo>
                    <a:pt x="293830" y="315845"/>
                    <a:pt x="122047" y="177004"/>
                    <a:pt x="81542" y="143624"/>
                  </a:cubicBezTo>
                  <a:cubicBezTo>
                    <a:pt x="75881" y="138939"/>
                    <a:pt x="71098" y="139524"/>
                    <a:pt x="65339" y="142404"/>
                  </a:cubicBezTo>
                  <a:cubicBezTo>
                    <a:pt x="48161" y="150895"/>
                    <a:pt x="31520" y="160509"/>
                    <a:pt x="13268" y="166561"/>
                  </a:cubicBezTo>
                  <a:cubicBezTo>
                    <a:pt x="579" y="170758"/>
                    <a:pt x="-1129" y="169196"/>
                    <a:pt x="531" y="155873"/>
                  </a:cubicBezTo>
                  <a:cubicBezTo>
                    <a:pt x="6192" y="109706"/>
                    <a:pt x="8729" y="46166"/>
                    <a:pt x="14732" y="0"/>
                  </a:cubicBezTo>
                  <a:cubicBezTo>
                    <a:pt x="151377" y="185447"/>
                    <a:pt x="342046" y="291347"/>
                    <a:pt x="356345" y="302571"/>
                  </a:cubicBezTo>
                  <a:cubicBezTo>
                    <a:pt x="363372" y="308086"/>
                    <a:pt x="367569" y="296227"/>
                    <a:pt x="370985" y="287931"/>
                  </a:cubicBezTo>
                  <a:cubicBezTo>
                    <a:pt x="386309" y="250890"/>
                    <a:pt x="484498" y="57781"/>
                    <a:pt x="501872" y="40896"/>
                  </a:cubicBezTo>
                  <a:cubicBezTo>
                    <a:pt x="507093" y="35821"/>
                    <a:pt x="511583" y="37724"/>
                    <a:pt x="516024" y="42214"/>
                  </a:cubicBezTo>
                  <a:cubicBezTo>
                    <a:pt x="530567" y="56854"/>
                    <a:pt x="542475" y="73691"/>
                    <a:pt x="555310" y="89698"/>
                  </a:cubicBezTo>
                  <a:cubicBezTo>
                    <a:pt x="560190" y="95798"/>
                    <a:pt x="559067" y="102142"/>
                    <a:pt x="554773" y="108633"/>
                  </a:cubicBezTo>
                  <a:cubicBezTo>
                    <a:pt x="515097" y="168903"/>
                    <a:pt x="469272" y="237421"/>
                    <a:pt x="429547" y="297642"/>
                  </a:cubicBezTo>
                  <a:cubicBezTo>
                    <a:pt x="419738" y="312478"/>
                    <a:pt x="421446" y="318773"/>
                    <a:pt x="423057" y="337953"/>
                  </a:cubicBezTo>
                  <a:cubicBezTo>
                    <a:pt x="428815" y="407544"/>
                    <a:pt x="468540" y="1067686"/>
                    <a:pt x="472932" y="1136009"/>
                  </a:cubicBezTo>
                  <a:cubicBezTo>
                    <a:pt x="474884" y="1166510"/>
                    <a:pt x="465319" y="1160800"/>
                    <a:pt x="460781" y="1124687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50000"/>
              </a:schemeClr>
            </a:solidFill>
            <a:ln w="4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 dirty="0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42A237D8-32E8-4159-8C1E-DE794DAB2990}"/>
                </a:ext>
              </a:extLst>
            </p:cNvPr>
            <p:cNvSpPr/>
            <p:nvPr/>
          </p:nvSpPr>
          <p:spPr>
            <a:xfrm>
              <a:off x="1590663" y="1311360"/>
              <a:ext cx="498412" cy="242454"/>
            </a:xfrm>
            <a:custGeom>
              <a:avLst/>
              <a:gdLst>
                <a:gd name="connsiteX0" fmla="*/ 498413 w 498412"/>
                <a:gd name="connsiteY0" fmla="*/ 3058 h 242454"/>
                <a:gd name="connsiteX1" fmla="*/ 497291 w 498412"/>
                <a:gd name="connsiteY1" fmla="*/ 18919 h 242454"/>
                <a:gd name="connsiteX2" fmla="*/ 472841 w 498412"/>
                <a:gd name="connsiteY2" fmla="*/ 70259 h 242454"/>
                <a:gd name="connsiteX3" fmla="*/ 431603 w 498412"/>
                <a:gd name="connsiteY3" fmla="*/ 125405 h 242454"/>
                <a:gd name="connsiteX4" fmla="*/ 380947 w 498412"/>
                <a:gd name="connsiteY4" fmla="*/ 169131 h 242454"/>
                <a:gd name="connsiteX5" fmla="*/ 242984 w 498412"/>
                <a:gd name="connsiteY5" fmla="*/ 238722 h 242454"/>
                <a:gd name="connsiteX6" fmla="*/ 204870 w 498412"/>
                <a:gd name="connsiteY6" fmla="*/ 242383 h 242454"/>
                <a:gd name="connsiteX7" fmla="*/ 156263 w 498412"/>
                <a:gd name="connsiteY7" fmla="*/ 220519 h 242454"/>
                <a:gd name="connsiteX8" fmla="*/ 67298 w 498412"/>
                <a:gd name="connsiteY8" fmla="*/ 120134 h 242454"/>
                <a:gd name="connsiteX9" fmla="*/ 14885 w 498412"/>
                <a:gd name="connsiteY9" fmla="*/ 32437 h 242454"/>
                <a:gd name="connsiteX10" fmla="*/ 0 w 498412"/>
                <a:gd name="connsiteY10" fmla="*/ 8183 h 242454"/>
                <a:gd name="connsiteX11" fmla="*/ 12737 w 498412"/>
                <a:gd name="connsiteY11" fmla="*/ 14771 h 242454"/>
                <a:gd name="connsiteX12" fmla="*/ 107071 w 498412"/>
                <a:gd name="connsiteY12" fmla="*/ 83093 h 242454"/>
                <a:gd name="connsiteX13" fmla="*/ 163779 w 498412"/>
                <a:gd name="connsiteY13" fmla="*/ 102077 h 242454"/>
                <a:gd name="connsiteX14" fmla="*/ 310087 w 498412"/>
                <a:gd name="connsiteY14" fmla="*/ 93927 h 242454"/>
                <a:gd name="connsiteX15" fmla="*/ 425601 w 498412"/>
                <a:gd name="connsiteY15" fmla="*/ 60840 h 242454"/>
                <a:gd name="connsiteX16" fmla="*/ 466204 w 498412"/>
                <a:gd name="connsiteY16" fmla="*/ 30192 h 242454"/>
                <a:gd name="connsiteX17" fmla="*/ 491776 w 498412"/>
                <a:gd name="connsiteY17" fmla="*/ 2912 h 242454"/>
                <a:gd name="connsiteX18" fmla="*/ 498413 w 498412"/>
                <a:gd name="connsiteY18" fmla="*/ 3058 h 242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98412" h="242454">
                  <a:moveTo>
                    <a:pt x="498413" y="3058"/>
                  </a:moveTo>
                  <a:cubicBezTo>
                    <a:pt x="498023" y="8329"/>
                    <a:pt x="497632" y="13649"/>
                    <a:pt x="497291" y="18919"/>
                  </a:cubicBezTo>
                  <a:cubicBezTo>
                    <a:pt x="489092" y="37659"/>
                    <a:pt x="480454" y="51275"/>
                    <a:pt x="472841" y="70259"/>
                  </a:cubicBezTo>
                  <a:cubicBezTo>
                    <a:pt x="463959" y="92415"/>
                    <a:pt x="449562" y="109642"/>
                    <a:pt x="431603" y="125405"/>
                  </a:cubicBezTo>
                  <a:cubicBezTo>
                    <a:pt x="414815" y="140143"/>
                    <a:pt x="396759" y="153466"/>
                    <a:pt x="380947" y="169131"/>
                  </a:cubicBezTo>
                  <a:cubicBezTo>
                    <a:pt x="342345" y="207343"/>
                    <a:pt x="296910" y="231305"/>
                    <a:pt x="242984" y="238722"/>
                  </a:cubicBezTo>
                  <a:cubicBezTo>
                    <a:pt x="230345" y="240479"/>
                    <a:pt x="217607" y="241699"/>
                    <a:pt x="204870" y="242383"/>
                  </a:cubicBezTo>
                  <a:cubicBezTo>
                    <a:pt x="185105" y="243407"/>
                    <a:pt x="169977" y="233305"/>
                    <a:pt x="156263" y="220519"/>
                  </a:cubicBezTo>
                  <a:cubicBezTo>
                    <a:pt x="123420" y="189872"/>
                    <a:pt x="97408" y="153173"/>
                    <a:pt x="67298" y="120134"/>
                  </a:cubicBezTo>
                  <a:cubicBezTo>
                    <a:pt x="43775" y="94269"/>
                    <a:pt x="30501" y="62743"/>
                    <a:pt x="14885" y="32437"/>
                  </a:cubicBezTo>
                  <a:cubicBezTo>
                    <a:pt x="10736" y="24385"/>
                    <a:pt x="5515" y="17016"/>
                    <a:pt x="0" y="8183"/>
                  </a:cubicBezTo>
                  <a:cubicBezTo>
                    <a:pt x="6198" y="8817"/>
                    <a:pt x="9321" y="12233"/>
                    <a:pt x="12737" y="14771"/>
                  </a:cubicBezTo>
                  <a:cubicBezTo>
                    <a:pt x="44166" y="37561"/>
                    <a:pt x="75204" y="60986"/>
                    <a:pt x="107071" y="83093"/>
                  </a:cubicBezTo>
                  <a:cubicBezTo>
                    <a:pt x="123810" y="94708"/>
                    <a:pt x="143965" y="98515"/>
                    <a:pt x="163779" y="102077"/>
                  </a:cubicBezTo>
                  <a:cubicBezTo>
                    <a:pt x="213166" y="110959"/>
                    <a:pt x="261090" y="105103"/>
                    <a:pt x="310087" y="93927"/>
                  </a:cubicBezTo>
                  <a:cubicBezTo>
                    <a:pt x="349421" y="84948"/>
                    <a:pt x="387291" y="72601"/>
                    <a:pt x="425601" y="60840"/>
                  </a:cubicBezTo>
                  <a:cubicBezTo>
                    <a:pt x="443560" y="55325"/>
                    <a:pt x="455272" y="43808"/>
                    <a:pt x="466204" y="30192"/>
                  </a:cubicBezTo>
                  <a:cubicBezTo>
                    <a:pt x="474793" y="19505"/>
                    <a:pt x="483480" y="13795"/>
                    <a:pt x="491776" y="2912"/>
                  </a:cubicBezTo>
                  <a:cubicBezTo>
                    <a:pt x="494558" y="-699"/>
                    <a:pt x="496266" y="-1285"/>
                    <a:pt x="498413" y="3058"/>
                  </a:cubicBezTo>
                  <a:close/>
                </a:path>
              </a:pathLst>
            </a:custGeom>
            <a:solidFill>
              <a:srgbClr val="E8A45A"/>
            </a:solidFill>
            <a:ln w="4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36F759EB-9C56-4309-BE3A-034C26B007A1}"/>
                </a:ext>
              </a:extLst>
            </p:cNvPr>
            <p:cNvSpPr/>
            <p:nvPr/>
          </p:nvSpPr>
          <p:spPr>
            <a:xfrm>
              <a:off x="1763422" y="1568695"/>
              <a:ext cx="287881" cy="186687"/>
            </a:xfrm>
            <a:custGeom>
              <a:avLst/>
              <a:gdLst>
                <a:gd name="connsiteX0" fmla="*/ 217851 w 287881"/>
                <a:gd name="connsiteY0" fmla="*/ 178449 h 186687"/>
                <a:gd name="connsiteX1" fmla="*/ 203260 w 287881"/>
                <a:gd name="connsiteY1" fmla="*/ 182549 h 186687"/>
                <a:gd name="connsiteX2" fmla="*/ 0 w 287881"/>
                <a:gd name="connsiteY2" fmla="*/ 30385 h 186687"/>
                <a:gd name="connsiteX3" fmla="*/ 31672 w 287881"/>
                <a:gd name="connsiteY3" fmla="*/ 26041 h 186687"/>
                <a:gd name="connsiteX4" fmla="*/ 175296 w 287881"/>
                <a:gd name="connsiteY4" fmla="*/ 23503 h 186687"/>
                <a:gd name="connsiteX5" fmla="*/ 279537 w 287881"/>
                <a:gd name="connsiteY5" fmla="*/ 1396 h 186687"/>
                <a:gd name="connsiteX6" fmla="*/ 287882 w 287881"/>
                <a:gd name="connsiteY6" fmla="*/ 1055 h 186687"/>
                <a:gd name="connsiteX7" fmla="*/ 217851 w 287881"/>
                <a:gd name="connsiteY7" fmla="*/ 178449 h 1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881" h="186687">
                  <a:moveTo>
                    <a:pt x="217851" y="178449"/>
                  </a:moveTo>
                  <a:cubicBezTo>
                    <a:pt x="214289" y="186843"/>
                    <a:pt x="212776" y="189869"/>
                    <a:pt x="203260" y="182549"/>
                  </a:cubicBezTo>
                  <a:cubicBezTo>
                    <a:pt x="162071" y="150925"/>
                    <a:pt x="21131" y="49271"/>
                    <a:pt x="0" y="30385"/>
                  </a:cubicBezTo>
                  <a:cubicBezTo>
                    <a:pt x="9760" y="20624"/>
                    <a:pt x="22790" y="25553"/>
                    <a:pt x="31672" y="26041"/>
                  </a:cubicBezTo>
                  <a:cubicBezTo>
                    <a:pt x="79596" y="28725"/>
                    <a:pt x="127470" y="24919"/>
                    <a:pt x="175296" y="23503"/>
                  </a:cubicBezTo>
                  <a:cubicBezTo>
                    <a:pt x="211165" y="22430"/>
                    <a:pt x="247328" y="20526"/>
                    <a:pt x="279537" y="1396"/>
                  </a:cubicBezTo>
                  <a:cubicBezTo>
                    <a:pt x="282172" y="-165"/>
                    <a:pt x="285393" y="-605"/>
                    <a:pt x="287882" y="1055"/>
                  </a:cubicBezTo>
                  <a:cubicBezTo>
                    <a:pt x="284026" y="15695"/>
                    <a:pt x="236884" y="133991"/>
                    <a:pt x="217851" y="178449"/>
                  </a:cubicBezTo>
                  <a:close/>
                </a:path>
              </a:pathLst>
            </a:custGeom>
            <a:solidFill>
              <a:srgbClr val="FEFEFE"/>
            </a:solidFill>
            <a:ln w="4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DAEA6254-C51A-4535-8210-CADD15D5926E}"/>
                </a:ext>
              </a:extLst>
            </p:cNvPr>
            <p:cNvSpPr/>
            <p:nvPr/>
          </p:nvSpPr>
          <p:spPr>
            <a:xfrm>
              <a:off x="919858" y="1469358"/>
              <a:ext cx="1731441" cy="2382437"/>
            </a:xfrm>
            <a:custGeom>
              <a:avLst/>
              <a:gdLst>
                <a:gd name="connsiteX0" fmla="*/ 1730147 w 1731441"/>
                <a:gd name="connsiteY0" fmla="*/ 1399399 h 2382437"/>
                <a:gd name="connsiteX1" fmla="*/ 1722046 w 1731441"/>
                <a:gd name="connsiteY1" fmla="*/ 1102147 h 2382437"/>
                <a:gd name="connsiteX2" fmla="*/ 1703257 w 1731441"/>
                <a:gd name="connsiteY2" fmla="*/ 858772 h 2382437"/>
                <a:gd name="connsiteX3" fmla="*/ 1679490 w 1731441"/>
                <a:gd name="connsiteY3" fmla="*/ 612470 h 2382437"/>
                <a:gd name="connsiteX4" fmla="*/ 1620147 w 1731441"/>
                <a:gd name="connsiteY4" fmla="*/ 405257 h 2382437"/>
                <a:gd name="connsiteX5" fmla="*/ 1558706 w 1731441"/>
                <a:gd name="connsiteY5" fmla="*/ 203657 h 2382437"/>
                <a:gd name="connsiteX6" fmla="*/ 1531670 w 1731441"/>
                <a:gd name="connsiteY6" fmla="*/ 134602 h 2382437"/>
                <a:gd name="connsiteX7" fmla="*/ 1341343 w 1731441"/>
                <a:gd name="connsiteY7" fmla="*/ 56519 h 2382437"/>
                <a:gd name="connsiteX8" fmla="*/ 1352762 w 1731441"/>
                <a:gd name="connsiteY8" fmla="*/ 101612 h 2382437"/>
                <a:gd name="connsiteX9" fmla="*/ 1416107 w 1731441"/>
                <a:gd name="connsiteY9" fmla="*/ 241283 h 2382437"/>
                <a:gd name="connsiteX10" fmla="*/ 1553923 w 1731441"/>
                <a:gd name="connsiteY10" fmla="*/ 554542 h 2382437"/>
                <a:gd name="connsiteX11" fmla="*/ 1582960 w 1731441"/>
                <a:gd name="connsiteY11" fmla="*/ 744137 h 2382437"/>
                <a:gd name="connsiteX12" fmla="*/ 1638448 w 1731441"/>
                <a:gd name="connsiteY12" fmla="*/ 1338982 h 2382437"/>
                <a:gd name="connsiteX13" fmla="*/ 1634154 w 1731441"/>
                <a:gd name="connsiteY13" fmla="*/ 1668638 h 2382437"/>
                <a:gd name="connsiteX14" fmla="*/ 1613461 w 1731441"/>
                <a:gd name="connsiteY14" fmla="*/ 1688159 h 2382437"/>
                <a:gd name="connsiteX15" fmla="*/ 1316844 w 1731441"/>
                <a:gd name="connsiteY15" fmla="*/ 1698945 h 2382437"/>
                <a:gd name="connsiteX16" fmla="*/ 1013882 w 1731441"/>
                <a:gd name="connsiteY16" fmla="*/ 1697724 h 2382437"/>
                <a:gd name="connsiteX17" fmla="*/ 653871 w 1731441"/>
                <a:gd name="connsiteY17" fmla="*/ 1677374 h 2382437"/>
                <a:gd name="connsiteX18" fmla="*/ 642501 w 1731441"/>
                <a:gd name="connsiteY18" fmla="*/ 1632818 h 2382437"/>
                <a:gd name="connsiteX19" fmla="*/ 682176 w 1731441"/>
                <a:gd name="connsiteY19" fmla="*/ 894837 h 2382437"/>
                <a:gd name="connsiteX20" fmla="*/ 677735 w 1731441"/>
                <a:gd name="connsiteY20" fmla="*/ 691626 h 2382437"/>
                <a:gd name="connsiteX21" fmla="*/ 645966 w 1731441"/>
                <a:gd name="connsiteY21" fmla="*/ 579724 h 2382437"/>
                <a:gd name="connsiteX22" fmla="*/ 605997 w 1731441"/>
                <a:gd name="connsiteY22" fmla="*/ 453083 h 2382437"/>
                <a:gd name="connsiteX23" fmla="*/ 527279 w 1731441"/>
                <a:gd name="connsiteY23" fmla="*/ 194824 h 2382437"/>
                <a:gd name="connsiteX24" fmla="*/ 472621 w 1731441"/>
                <a:gd name="connsiteY24" fmla="*/ 21187 h 2382437"/>
                <a:gd name="connsiteX25" fmla="*/ 433629 w 1731441"/>
                <a:gd name="connsiteY25" fmla="*/ 7717 h 2382437"/>
                <a:gd name="connsiteX26" fmla="*/ 326265 w 1731441"/>
                <a:gd name="connsiteY26" fmla="*/ 61399 h 2382437"/>
                <a:gd name="connsiteX27" fmla="*/ 292152 w 1731441"/>
                <a:gd name="connsiteY27" fmla="*/ 94780 h 2382437"/>
                <a:gd name="connsiteX28" fmla="*/ 366575 w 1731441"/>
                <a:gd name="connsiteY28" fmla="*/ 203218 h 2382437"/>
                <a:gd name="connsiteX29" fmla="*/ 425528 w 1731441"/>
                <a:gd name="connsiteY29" fmla="*/ 322782 h 2382437"/>
                <a:gd name="connsiteX30" fmla="*/ 434312 w 1731441"/>
                <a:gd name="connsiteY30" fmla="*/ 420825 h 2382437"/>
                <a:gd name="connsiteX31" fmla="*/ 432360 w 1731441"/>
                <a:gd name="connsiteY31" fmla="*/ 849842 h 2382437"/>
                <a:gd name="connsiteX32" fmla="*/ 442462 w 1731441"/>
                <a:gd name="connsiteY32" fmla="*/ 1626962 h 2382437"/>
                <a:gd name="connsiteX33" fmla="*/ 407129 w 1731441"/>
                <a:gd name="connsiteY33" fmla="*/ 1657610 h 2382437"/>
                <a:gd name="connsiteX34" fmla="*/ 105388 w 1731441"/>
                <a:gd name="connsiteY34" fmla="*/ 1611443 h 2382437"/>
                <a:gd name="connsiteX35" fmla="*/ 96311 w 1731441"/>
                <a:gd name="connsiteY35" fmla="*/ 1614810 h 2382437"/>
                <a:gd name="connsiteX36" fmla="*/ 17837 w 1731441"/>
                <a:gd name="connsiteY36" fmla="*/ 1900057 h 2382437"/>
                <a:gd name="connsiteX37" fmla="*/ 12762 w 1731441"/>
                <a:gd name="connsiteY37" fmla="*/ 1961498 h 2382437"/>
                <a:gd name="connsiteX38" fmla="*/ 73 w 1731441"/>
                <a:gd name="connsiteY38" fmla="*/ 2193063 h 2382437"/>
                <a:gd name="connsiteX39" fmla="*/ 9297 w 1731441"/>
                <a:gd name="connsiteY39" fmla="*/ 2206093 h 2382437"/>
                <a:gd name="connsiteX40" fmla="*/ 296349 w 1731441"/>
                <a:gd name="connsiteY40" fmla="*/ 2293741 h 2382437"/>
                <a:gd name="connsiteX41" fmla="*/ 840197 w 1731441"/>
                <a:gd name="connsiteY41" fmla="*/ 2380364 h 2382437"/>
                <a:gd name="connsiteX42" fmla="*/ 1139937 w 1731441"/>
                <a:gd name="connsiteY42" fmla="*/ 2377729 h 2382437"/>
                <a:gd name="connsiteX43" fmla="*/ 1434408 w 1731441"/>
                <a:gd name="connsiteY43" fmla="*/ 2346691 h 2382437"/>
                <a:gd name="connsiteX44" fmla="*/ 1694424 w 1731441"/>
                <a:gd name="connsiteY44" fmla="*/ 2270951 h 2382437"/>
                <a:gd name="connsiteX45" fmla="*/ 1717361 w 1731441"/>
                <a:gd name="connsiteY45" fmla="*/ 2247867 h 2382437"/>
                <a:gd name="connsiteX46" fmla="*/ 1705648 w 1731441"/>
                <a:gd name="connsiteY46" fmla="*/ 1859112 h 2382437"/>
                <a:gd name="connsiteX47" fmla="*/ 1730147 w 1731441"/>
                <a:gd name="connsiteY47" fmla="*/ 1399399 h 2382437"/>
                <a:gd name="connsiteX48" fmla="*/ 1654748 w 1731441"/>
                <a:gd name="connsiteY48" fmla="*/ 2084333 h 2382437"/>
                <a:gd name="connsiteX49" fmla="*/ 1458467 w 1731441"/>
                <a:gd name="connsiteY49" fmla="*/ 2135526 h 2382437"/>
                <a:gd name="connsiteX50" fmla="*/ 911887 w 1731441"/>
                <a:gd name="connsiteY50" fmla="*/ 2159927 h 2382437"/>
                <a:gd name="connsiteX51" fmla="*/ 413962 w 1731441"/>
                <a:gd name="connsiteY51" fmla="*/ 2109954 h 2382437"/>
                <a:gd name="connsiteX52" fmla="*/ 79962 w 1731441"/>
                <a:gd name="connsiteY52" fmla="*/ 2017962 h 2382437"/>
                <a:gd name="connsiteX53" fmla="*/ 70543 w 1731441"/>
                <a:gd name="connsiteY53" fmla="*/ 2005176 h 2382437"/>
                <a:gd name="connsiteX54" fmla="*/ 81865 w 1731441"/>
                <a:gd name="connsiteY54" fmla="*/ 1830368 h 2382437"/>
                <a:gd name="connsiteX55" fmla="*/ 99532 w 1731441"/>
                <a:gd name="connsiteY55" fmla="*/ 1818753 h 2382437"/>
                <a:gd name="connsiteX56" fmla="*/ 355546 w 1731441"/>
                <a:gd name="connsiteY56" fmla="*/ 1901228 h 2382437"/>
                <a:gd name="connsiteX57" fmla="*/ 813307 w 1731441"/>
                <a:gd name="connsiteY57" fmla="*/ 1949005 h 2382437"/>
                <a:gd name="connsiteX58" fmla="*/ 1105825 w 1731441"/>
                <a:gd name="connsiteY58" fmla="*/ 1957301 h 2382437"/>
                <a:gd name="connsiteX59" fmla="*/ 1618488 w 1731441"/>
                <a:gd name="connsiteY59" fmla="*/ 1911916 h 2382437"/>
                <a:gd name="connsiteX60" fmla="*/ 1662459 w 1731441"/>
                <a:gd name="connsiteY60" fmla="*/ 1931193 h 2382437"/>
                <a:gd name="connsiteX61" fmla="*/ 1665435 w 1731441"/>
                <a:gd name="connsiteY61" fmla="*/ 2069497 h 2382437"/>
                <a:gd name="connsiteX62" fmla="*/ 1654748 w 1731441"/>
                <a:gd name="connsiteY62" fmla="*/ 2084333 h 2382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731441" h="2382437">
                  <a:moveTo>
                    <a:pt x="1730147" y="1399399"/>
                  </a:moveTo>
                  <a:cubicBezTo>
                    <a:pt x="1733563" y="1300478"/>
                    <a:pt x="1730000" y="1202191"/>
                    <a:pt x="1722046" y="1102147"/>
                  </a:cubicBezTo>
                  <a:cubicBezTo>
                    <a:pt x="1715555" y="1020892"/>
                    <a:pt x="1706966" y="940271"/>
                    <a:pt x="1703257" y="858772"/>
                  </a:cubicBezTo>
                  <a:cubicBezTo>
                    <a:pt x="1699499" y="776395"/>
                    <a:pt x="1695595" y="693578"/>
                    <a:pt x="1679490" y="612470"/>
                  </a:cubicBezTo>
                  <a:cubicBezTo>
                    <a:pt x="1665435" y="541902"/>
                    <a:pt x="1642303" y="473580"/>
                    <a:pt x="1620147" y="405257"/>
                  </a:cubicBezTo>
                  <a:cubicBezTo>
                    <a:pt x="1598431" y="338399"/>
                    <a:pt x="1579691" y="270759"/>
                    <a:pt x="1558706" y="203657"/>
                  </a:cubicBezTo>
                  <a:cubicBezTo>
                    <a:pt x="1552215" y="182965"/>
                    <a:pt x="1551093" y="149828"/>
                    <a:pt x="1531670" y="134602"/>
                  </a:cubicBezTo>
                  <a:cubicBezTo>
                    <a:pt x="1514979" y="121523"/>
                    <a:pt x="1358179" y="55592"/>
                    <a:pt x="1341343" y="56519"/>
                  </a:cubicBezTo>
                  <a:cubicBezTo>
                    <a:pt x="1326165" y="57349"/>
                    <a:pt x="1345832" y="86679"/>
                    <a:pt x="1352762" y="101612"/>
                  </a:cubicBezTo>
                  <a:cubicBezTo>
                    <a:pt x="1374333" y="147974"/>
                    <a:pt x="1394732" y="194824"/>
                    <a:pt x="1416107" y="241283"/>
                  </a:cubicBezTo>
                  <a:cubicBezTo>
                    <a:pt x="1439532" y="292232"/>
                    <a:pt x="1537916" y="498566"/>
                    <a:pt x="1553923" y="554542"/>
                  </a:cubicBezTo>
                  <a:cubicBezTo>
                    <a:pt x="1571492" y="616130"/>
                    <a:pt x="1577251" y="680353"/>
                    <a:pt x="1582960" y="744137"/>
                  </a:cubicBezTo>
                  <a:cubicBezTo>
                    <a:pt x="1582960" y="792939"/>
                    <a:pt x="1631762" y="1240012"/>
                    <a:pt x="1638448" y="1338982"/>
                  </a:cubicBezTo>
                  <a:cubicBezTo>
                    <a:pt x="1638741" y="1343033"/>
                    <a:pt x="1634251" y="1667272"/>
                    <a:pt x="1634154" y="1668638"/>
                  </a:cubicBezTo>
                  <a:cubicBezTo>
                    <a:pt x="1633031" y="1683377"/>
                    <a:pt x="1628493" y="1688062"/>
                    <a:pt x="1613461" y="1688159"/>
                  </a:cubicBezTo>
                  <a:cubicBezTo>
                    <a:pt x="1514589" y="1688940"/>
                    <a:pt x="1415814" y="1696700"/>
                    <a:pt x="1316844" y="1698945"/>
                  </a:cubicBezTo>
                  <a:cubicBezTo>
                    <a:pt x="1215873" y="1701190"/>
                    <a:pt x="1114853" y="1700799"/>
                    <a:pt x="1013882" y="1697724"/>
                  </a:cubicBezTo>
                  <a:cubicBezTo>
                    <a:pt x="910325" y="1694601"/>
                    <a:pt x="670074" y="1680546"/>
                    <a:pt x="653871" y="1677374"/>
                  </a:cubicBezTo>
                  <a:cubicBezTo>
                    <a:pt x="634595" y="1673568"/>
                    <a:pt x="641769" y="1646678"/>
                    <a:pt x="642501" y="1632818"/>
                  </a:cubicBezTo>
                  <a:cubicBezTo>
                    <a:pt x="643867" y="1607490"/>
                    <a:pt x="678467" y="963696"/>
                    <a:pt x="682176" y="894837"/>
                  </a:cubicBezTo>
                  <a:cubicBezTo>
                    <a:pt x="685837" y="826612"/>
                    <a:pt x="689985" y="759314"/>
                    <a:pt x="677735" y="691626"/>
                  </a:cubicBezTo>
                  <a:cubicBezTo>
                    <a:pt x="670757" y="653268"/>
                    <a:pt x="656897" y="616911"/>
                    <a:pt x="645966" y="579724"/>
                  </a:cubicBezTo>
                  <a:cubicBezTo>
                    <a:pt x="633472" y="537266"/>
                    <a:pt x="618051" y="495638"/>
                    <a:pt x="605997" y="453083"/>
                  </a:cubicBezTo>
                  <a:cubicBezTo>
                    <a:pt x="581450" y="366460"/>
                    <a:pt x="551534" y="281496"/>
                    <a:pt x="527279" y="194824"/>
                  </a:cubicBezTo>
                  <a:cubicBezTo>
                    <a:pt x="510931" y="136359"/>
                    <a:pt x="491898" y="78724"/>
                    <a:pt x="472621" y="21187"/>
                  </a:cubicBezTo>
                  <a:cubicBezTo>
                    <a:pt x="462763" y="-8192"/>
                    <a:pt x="451539" y="-1164"/>
                    <a:pt x="433629" y="7717"/>
                  </a:cubicBezTo>
                  <a:cubicBezTo>
                    <a:pt x="408740" y="20016"/>
                    <a:pt x="350471" y="52615"/>
                    <a:pt x="326265" y="61399"/>
                  </a:cubicBezTo>
                  <a:cubicBezTo>
                    <a:pt x="316846" y="64816"/>
                    <a:pt x="280001" y="74918"/>
                    <a:pt x="292152" y="94780"/>
                  </a:cubicBezTo>
                  <a:cubicBezTo>
                    <a:pt x="315040" y="132260"/>
                    <a:pt x="340857" y="167739"/>
                    <a:pt x="366575" y="203218"/>
                  </a:cubicBezTo>
                  <a:cubicBezTo>
                    <a:pt x="393221" y="239917"/>
                    <a:pt x="415426" y="278275"/>
                    <a:pt x="425528" y="322782"/>
                  </a:cubicBezTo>
                  <a:cubicBezTo>
                    <a:pt x="432848" y="355040"/>
                    <a:pt x="434507" y="388030"/>
                    <a:pt x="434312" y="420825"/>
                  </a:cubicBezTo>
                  <a:cubicBezTo>
                    <a:pt x="433482" y="563814"/>
                    <a:pt x="436508" y="706804"/>
                    <a:pt x="432360" y="849842"/>
                  </a:cubicBezTo>
                  <a:cubicBezTo>
                    <a:pt x="426650" y="1048563"/>
                    <a:pt x="439339" y="1567277"/>
                    <a:pt x="442462" y="1626962"/>
                  </a:cubicBezTo>
                  <a:cubicBezTo>
                    <a:pt x="443877" y="1653608"/>
                    <a:pt x="434214" y="1660879"/>
                    <a:pt x="407129" y="1657610"/>
                  </a:cubicBezTo>
                  <a:cubicBezTo>
                    <a:pt x="354667" y="1651314"/>
                    <a:pt x="129545" y="1606807"/>
                    <a:pt x="105388" y="1611443"/>
                  </a:cubicBezTo>
                  <a:cubicBezTo>
                    <a:pt x="102167" y="1612077"/>
                    <a:pt x="98897" y="1612858"/>
                    <a:pt x="96311" y="1614810"/>
                  </a:cubicBezTo>
                  <a:cubicBezTo>
                    <a:pt x="88063" y="1621057"/>
                    <a:pt x="64931" y="1708949"/>
                    <a:pt x="17837" y="1900057"/>
                  </a:cubicBezTo>
                  <a:cubicBezTo>
                    <a:pt x="12908" y="1920017"/>
                    <a:pt x="13689" y="1940953"/>
                    <a:pt x="12762" y="1961498"/>
                  </a:cubicBezTo>
                  <a:cubicBezTo>
                    <a:pt x="9346" y="2038654"/>
                    <a:pt x="2855" y="2116151"/>
                    <a:pt x="73" y="2193063"/>
                  </a:cubicBezTo>
                  <a:cubicBezTo>
                    <a:pt x="-171" y="2199603"/>
                    <a:pt x="-366" y="2206386"/>
                    <a:pt x="9297" y="2206093"/>
                  </a:cubicBezTo>
                  <a:cubicBezTo>
                    <a:pt x="14519" y="2212242"/>
                    <a:pt x="206896" y="2269633"/>
                    <a:pt x="296349" y="2293741"/>
                  </a:cubicBezTo>
                  <a:cubicBezTo>
                    <a:pt x="381801" y="2316824"/>
                    <a:pt x="790272" y="2378656"/>
                    <a:pt x="840197" y="2380364"/>
                  </a:cubicBezTo>
                  <a:cubicBezTo>
                    <a:pt x="940094" y="2383829"/>
                    <a:pt x="1040138" y="2382951"/>
                    <a:pt x="1139937" y="2377729"/>
                  </a:cubicBezTo>
                  <a:cubicBezTo>
                    <a:pt x="1238664" y="2372556"/>
                    <a:pt x="1336511" y="2360112"/>
                    <a:pt x="1434408" y="2346691"/>
                  </a:cubicBezTo>
                  <a:cubicBezTo>
                    <a:pt x="1525521" y="2334198"/>
                    <a:pt x="1611997" y="2313164"/>
                    <a:pt x="1694424" y="2270951"/>
                  </a:cubicBezTo>
                  <a:cubicBezTo>
                    <a:pt x="1707063" y="2264460"/>
                    <a:pt x="1716970" y="2262898"/>
                    <a:pt x="1717361" y="2247867"/>
                  </a:cubicBezTo>
                  <a:cubicBezTo>
                    <a:pt x="1719264" y="2180228"/>
                    <a:pt x="1704623" y="1921237"/>
                    <a:pt x="1705648" y="1859112"/>
                  </a:cubicBezTo>
                  <a:cubicBezTo>
                    <a:pt x="1707454" y="1751894"/>
                    <a:pt x="1728585" y="1445126"/>
                    <a:pt x="1730147" y="1399399"/>
                  </a:cubicBezTo>
                  <a:close/>
                  <a:moveTo>
                    <a:pt x="1654748" y="2084333"/>
                  </a:moveTo>
                  <a:cubicBezTo>
                    <a:pt x="1589353" y="2101316"/>
                    <a:pt x="1525130" y="2121471"/>
                    <a:pt x="1458467" y="2135526"/>
                  </a:cubicBezTo>
                  <a:cubicBezTo>
                    <a:pt x="1365744" y="2155046"/>
                    <a:pt x="993288" y="2163440"/>
                    <a:pt x="911887" y="2159927"/>
                  </a:cubicBezTo>
                  <a:cubicBezTo>
                    <a:pt x="835512" y="2156657"/>
                    <a:pt x="501805" y="2123520"/>
                    <a:pt x="413962" y="2109954"/>
                  </a:cubicBezTo>
                  <a:cubicBezTo>
                    <a:pt x="356717" y="2101120"/>
                    <a:pt x="121297" y="2037922"/>
                    <a:pt x="79962" y="2017962"/>
                  </a:cubicBezTo>
                  <a:cubicBezTo>
                    <a:pt x="73276" y="2014741"/>
                    <a:pt x="70592" y="2012008"/>
                    <a:pt x="70543" y="2005176"/>
                  </a:cubicBezTo>
                  <a:cubicBezTo>
                    <a:pt x="70494" y="1991902"/>
                    <a:pt x="80987" y="1875607"/>
                    <a:pt x="81865" y="1830368"/>
                  </a:cubicBezTo>
                  <a:cubicBezTo>
                    <a:pt x="82158" y="1814654"/>
                    <a:pt x="85818" y="1812994"/>
                    <a:pt x="99532" y="1818753"/>
                  </a:cubicBezTo>
                  <a:cubicBezTo>
                    <a:pt x="181421" y="1853012"/>
                    <a:pt x="267166" y="1884099"/>
                    <a:pt x="355546" y="1901228"/>
                  </a:cubicBezTo>
                  <a:cubicBezTo>
                    <a:pt x="416255" y="1912989"/>
                    <a:pt x="718436" y="1944076"/>
                    <a:pt x="813307" y="1949005"/>
                  </a:cubicBezTo>
                  <a:cubicBezTo>
                    <a:pt x="910667" y="1954032"/>
                    <a:pt x="1008368" y="1956081"/>
                    <a:pt x="1105825" y="1957301"/>
                  </a:cubicBezTo>
                  <a:cubicBezTo>
                    <a:pt x="1302301" y="1959790"/>
                    <a:pt x="1507269" y="1935389"/>
                    <a:pt x="1618488" y="1911916"/>
                  </a:cubicBezTo>
                  <a:cubicBezTo>
                    <a:pt x="1641083" y="1907133"/>
                    <a:pt x="1662019" y="1902302"/>
                    <a:pt x="1662459" y="1931193"/>
                  </a:cubicBezTo>
                  <a:cubicBezTo>
                    <a:pt x="1662898" y="1960425"/>
                    <a:pt x="1664557" y="2052611"/>
                    <a:pt x="1665435" y="2069497"/>
                  </a:cubicBezTo>
                  <a:cubicBezTo>
                    <a:pt x="1665777" y="2077305"/>
                    <a:pt x="1663191" y="2082136"/>
                    <a:pt x="1654748" y="2084333"/>
                  </a:cubicBezTo>
                  <a:close/>
                </a:path>
              </a:pathLst>
            </a:custGeom>
            <a:solidFill>
              <a:schemeClr val="accent1"/>
            </a:solidFill>
            <a:ln w="4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FFD3B64B-8FF6-4E46-82B5-799DA2C65DA7}"/>
                </a:ext>
              </a:extLst>
            </p:cNvPr>
            <p:cNvSpPr/>
            <p:nvPr/>
          </p:nvSpPr>
          <p:spPr>
            <a:xfrm>
              <a:off x="3440774" y="2090694"/>
              <a:ext cx="168786" cy="1003050"/>
            </a:xfrm>
            <a:custGeom>
              <a:avLst/>
              <a:gdLst>
                <a:gd name="connsiteX0" fmla="*/ 114553 w 168786"/>
                <a:gd name="connsiteY0" fmla="*/ 1003039 h 1003050"/>
                <a:gd name="connsiteX1" fmla="*/ 20561 w 168786"/>
                <a:gd name="connsiteY1" fmla="*/ 999867 h 1003050"/>
                <a:gd name="connsiteX2" fmla="*/ 15 w 168786"/>
                <a:gd name="connsiteY2" fmla="*/ 977857 h 1003050"/>
                <a:gd name="connsiteX3" fmla="*/ 32224 w 168786"/>
                <a:gd name="connsiteY3" fmla="*/ 20561 h 1003050"/>
                <a:gd name="connsiteX4" fmla="*/ 54234 w 168786"/>
                <a:gd name="connsiteY4" fmla="*/ 15 h 1003050"/>
                <a:gd name="connsiteX5" fmla="*/ 148226 w 168786"/>
                <a:gd name="connsiteY5" fmla="*/ 3187 h 1003050"/>
                <a:gd name="connsiteX6" fmla="*/ 168772 w 168786"/>
                <a:gd name="connsiteY6" fmla="*/ 25197 h 1003050"/>
                <a:gd name="connsiteX7" fmla="*/ 136563 w 168786"/>
                <a:gd name="connsiteY7" fmla="*/ 982493 h 1003050"/>
                <a:gd name="connsiteX8" fmla="*/ 114553 w 168786"/>
                <a:gd name="connsiteY8" fmla="*/ 1003039 h 100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86" h="1003050">
                  <a:moveTo>
                    <a:pt x="114553" y="1003039"/>
                  </a:moveTo>
                  <a:lnTo>
                    <a:pt x="20561" y="999867"/>
                  </a:lnTo>
                  <a:cubicBezTo>
                    <a:pt x="8800" y="999476"/>
                    <a:pt x="-424" y="989618"/>
                    <a:pt x="15" y="977857"/>
                  </a:cubicBezTo>
                  <a:lnTo>
                    <a:pt x="32224" y="20561"/>
                  </a:lnTo>
                  <a:cubicBezTo>
                    <a:pt x="32615" y="8799"/>
                    <a:pt x="42473" y="-424"/>
                    <a:pt x="54234" y="15"/>
                  </a:cubicBezTo>
                  <a:lnTo>
                    <a:pt x="148226" y="3187"/>
                  </a:lnTo>
                  <a:cubicBezTo>
                    <a:pt x="159988" y="3578"/>
                    <a:pt x="169211" y="13436"/>
                    <a:pt x="168772" y="25197"/>
                  </a:cubicBezTo>
                  <a:lnTo>
                    <a:pt x="136563" y="982493"/>
                  </a:lnTo>
                  <a:cubicBezTo>
                    <a:pt x="136172" y="994254"/>
                    <a:pt x="126314" y="1003429"/>
                    <a:pt x="114553" y="1003039"/>
                  </a:cubicBezTo>
                  <a:close/>
                </a:path>
              </a:pathLst>
            </a:custGeom>
            <a:solidFill>
              <a:srgbClr val="CFC5AA"/>
            </a:solidFill>
            <a:ln w="4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7A871D54-D7B8-4D9D-BA5F-DF05AD8FD817}"/>
                </a:ext>
              </a:extLst>
            </p:cNvPr>
            <p:cNvSpPr/>
            <p:nvPr/>
          </p:nvSpPr>
          <p:spPr>
            <a:xfrm>
              <a:off x="3448509" y="2418299"/>
              <a:ext cx="244534" cy="333988"/>
            </a:xfrm>
            <a:custGeom>
              <a:avLst/>
              <a:gdLst>
                <a:gd name="connsiteX0" fmla="*/ 243414 w 244534"/>
                <a:gd name="connsiteY0" fmla="*/ 71316 h 333988"/>
                <a:gd name="connsiteX1" fmla="*/ 232921 w 244534"/>
                <a:gd name="connsiteY1" fmla="*/ 45939 h 333988"/>
                <a:gd name="connsiteX2" fmla="*/ 227651 w 244534"/>
                <a:gd name="connsiteY2" fmla="*/ 22270 h 333988"/>
                <a:gd name="connsiteX3" fmla="*/ 199346 w 244534"/>
                <a:gd name="connsiteY3" fmla="*/ 163 h 333988"/>
                <a:gd name="connsiteX4" fmla="*/ 166502 w 244534"/>
                <a:gd name="connsiteY4" fmla="*/ 163 h 333988"/>
                <a:gd name="connsiteX5" fmla="*/ 149470 w 244534"/>
                <a:gd name="connsiteY5" fmla="*/ 15585 h 333988"/>
                <a:gd name="connsiteX6" fmla="*/ 144346 w 244534"/>
                <a:gd name="connsiteY6" fmla="*/ 61263 h 333988"/>
                <a:gd name="connsiteX7" fmla="*/ 132780 w 244534"/>
                <a:gd name="connsiteY7" fmla="*/ 71121 h 333988"/>
                <a:gd name="connsiteX8" fmla="*/ 101010 w 244534"/>
                <a:gd name="connsiteY8" fmla="*/ 77319 h 333988"/>
                <a:gd name="connsiteX9" fmla="*/ 71631 w 244534"/>
                <a:gd name="connsiteY9" fmla="*/ 82248 h 333988"/>
                <a:gd name="connsiteX10" fmla="*/ 42155 w 244534"/>
                <a:gd name="connsiteY10" fmla="*/ 86494 h 333988"/>
                <a:gd name="connsiteX11" fmla="*/ 38056 w 244534"/>
                <a:gd name="connsiteY11" fmla="*/ 87762 h 333988"/>
                <a:gd name="connsiteX12" fmla="*/ 1454 w 244534"/>
                <a:gd name="connsiteY12" fmla="*/ 165699 h 333988"/>
                <a:gd name="connsiteX13" fmla="*/ 62505 w 244534"/>
                <a:gd name="connsiteY13" fmla="*/ 312836 h 333988"/>
                <a:gd name="connsiteX14" fmla="*/ 110965 w 244534"/>
                <a:gd name="connsiteY14" fmla="*/ 331576 h 333988"/>
                <a:gd name="connsiteX15" fmla="*/ 112137 w 244534"/>
                <a:gd name="connsiteY15" fmla="*/ 333040 h 333988"/>
                <a:gd name="connsiteX16" fmla="*/ 112820 w 244534"/>
                <a:gd name="connsiteY16" fmla="*/ 332894 h 333988"/>
                <a:gd name="connsiteX17" fmla="*/ 160451 w 244534"/>
                <a:gd name="connsiteY17" fmla="*/ 323280 h 333988"/>
                <a:gd name="connsiteX18" fmla="*/ 199248 w 244534"/>
                <a:gd name="connsiteY18" fmla="*/ 295902 h 333988"/>
                <a:gd name="connsiteX19" fmla="*/ 215645 w 244534"/>
                <a:gd name="connsiteY19" fmla="*/ 252176 h 333988"/>
                <a:gd name="connsiteX20" fmla="*/ 232433 w 244534"/>
                <a:gd name="connsiteY20" fmla="*/ 197518 h 333988"/>
                <a:gd name="connsiteX21" fmla="*/ 243414 w 244534"/>
                <a:gd name="connsiteY21" fmla="*/ 71316 h 333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4534" h="333988">
                  <a:moveTo>
                    <a:pt x="243414" y="71316"/>
                  </a:moveTo>
                  <a:cubicBezTo>
                    <a:pt x="235068" y="64923"/>
                    <a:pt x="235117" y="54675"/>
                    <a:pt x="232921" y="45939"/>
                  </a:cubicBezTo>
                  <a:cubicBezTo>
                    <a:pt x="230969" y="38180"/>
                    <a:pt x="230628" y="30176"/>
                    <a:pt x="227651" y="22270"/>
                  </a:cubicBezTo>
                  <a:cubicBezTo>
                    <a:pt x="222136" y="7679"/>
                    <a:pt x="214816" y="700"/>
                    <a:pt x="199346" y="163"/>
                  </a:cubicBezTo>
                  <a:cubicBezTo>
                    <a:pt x="188414" y="-227"/>
                    <a:pt x="177434" y="212"/>
                    <a:pt x="166502" y="163"/>
                  </a:cubicBezTo>
                  <a:cubicBezTo>
                    <a:pt x="156058" y="114"/>
                    <a:pt x="151764" y="5287"/>
                    <a:pt x="149470" y="15585"/>
                  </a:cubicBezTo>
                  <a:cubicBezTo>
                    <a:pt x="146152" y="30762"/>
                    <a:pt x="143712" y="45744"/>
                    <a:pt x="144346" y="61263"/>
                  </a:cubicBezTo>
                  <a:cubicBezTo>
                    <a:pt x="144688" y="69120"/>
                    <a:pt x="139661" y="71707"/>
                    <a:pt x="132780" y="71121"/>
                  </a:cubicBezTo>
                  <a:cubicBezTo>
                    <a:pt x="121556" y="70194"/>
                    <a:pt x="111063" y="72878"/>
                    <a:pt x="101010" y="77319"/>
                  </a:cubicBezTo>
                  <a:cubicBezTo>
                    <a:pt x="91591" y="81516"/>
                    <a:pt x="81782" y="82443"/>
                    <a:pt x="71631" y="82248"/>
                  </a:cubicBezTo>
                  <a:cubicBezTo>
                    <a:pt x="61627" y="82053"/>
                    <a:pt x="51915" y="82443"/>
                    <a:pt x="42155" y="86494"/>
                  </a:cubicBezTo>
                  <a:cubicBezTo>
                    <a:pt x="40837" y="87030"/>
                    <a:pt x="39422" y="87421"/>
                    <a:pt x="38056" y="87762"/>
                  </a:cubicBezTo>
                  <a:cubicBezTo>
                    <a:pt x="8872" y="102305"/>
                    <a:pt x="-4695" y="132172"/>
                    <a:pt x="1454" y="165699"/>
                  </a:cubicBezTo>
                  <a:cubicBezTo>
                    <a:pt x="5944" y="190197"/>
                    <a:pt x="49573" y="293755"/>
                    <a:pt x="62505" y="312836"/>
                  </a:cubicBezTo>
                  <a:cubicBezTo>
                    <a:pt x="75389" y="331918"/>
                    <a:pt x="89932" y="337872"/>
                    <a:pt x="110965" y="331576"/>
                  </a:cubicBezTo>
                  <a:cubicBezTo>
                    <a:pt x="111698" y="331967"/>
                    <a:pt x="112039" y="332455"/>
                    <a:pt x="112137" y="333040"/>
                  </a:cubicBezTo>
                  <a:cubicBezTo>
                    <a:pt x="112381" y="332992"/>
                    <a:pt x="112576" y="332943"/>
                    <a:pt x="112820" y="332894"/>
                  </a:cubicBezTo>
                  <a:cubicBezTo>
                    <a:pt x="128729" y="330015"/>
                    <a:pt x="144639" y="326843"/>
                    <a:pt x="160451" y="323280"/>
                  </a:cubicBezTo>
                  <a:cubicBezTo>
                    <a:pt x="164208" y="321474"/>
                    <a:pt x="197198" y="301075"/>
                    <a:pt x="199248" y="295902"/>
                  </a:cubicBezTo>
                  <a:cubicBezTo>
                    <a:pt x="209057" y="282921"/>
                    <a:pt x="207398" y="265694"/>
                    <a:pt x="215645" y="252176"/>
                  </a:cubicBezTo>
                  <a:cubicBezTo>
                    <a:pt x="219842" y="239536"/>
                    <a:pt x="228675" y="202398"/>
                    <a:pt x="232433" y="197518"/>
                  </a:cubicBezTo>
                  <a:cubicBezTo>
                    <a:pt x="244927" y="156231"/>
                    <a:pt x="245951" y="113920"/>
                    <a:pt x="243414" y="71316"/>
                  </a:cubicBezTo>
                  <a:close/>
                </a:path>
              </a:pathLst>
            </a:custGeom>
            <a:solidFill>
              <a:srgbClr val="FDCA93"/>
            </a:solidFill>
            <a:ln w="4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9DB82456-038E-4476-A420-9D39BA3B1622}"/>
                </a:ext>
              </a:extLst>
            </p:cNvPr>
            <p:cNvSpPr/>
            <p:nvPr/>
          </p:nvSpPr>
          <p:spPr>
            <a:xfrm>
              <a:off x="3430860" y="2496887"/>
              <a:ext cx="29010" cy="190522"/>
            </a:xfrm>
            <a:custGeom>
              <a:avLst/>
              <a:gdLst>
                <a:gd name="connsiteX0" fmla="*/ 21105 w 29010"/>
                <a:gd name="connsiteY0" fmla="*/ 190522 h 190522"/>
                <a:gd name="connsiteX1" fmla="*/ 22618 w 29010"/>
                <a:gd name="connsiteY1" fmla="*/ 188961 h 190522"/>
                <a:gd name="connsiteX2" fmla="*/ 25546 w 29010"/>
                <a:gd name="connsiteY2" fmla="*/ 102484 h 190522"/>
                <a:gd name="connsiteX3" fmla="*/ 19055 w 29010"/>
                <a:gd name="connsiteY3" fmla="*/ 86867 h 190522"/>
                <a:gd name="connsiteX4" fmla="*/ 27888 w 29010"/>
                <a:gd name="connsiteY4" fmla="*/ 33868 h 190522"/>
                <a:gd name="connsiteX5" fmla="*/ 29011 w 29010"/>
                <a:gd name="connsiteY5" fmla="*/ 0 h 190522"/>
                <a:gd name="connsiteX6" fmla="*/ 26815 w 29010"/>
                <a:gd name="connsiteY6" fmla="*/ 781 h 190522"/>
                <a:gd name="connsiteX7" fmla="*/ 6513 w 29010"/>
                <a:gd name="connsiteY7" fmla="*/ 58757 h 190522"/>
                <a:gd name="connsiteX8" fmla="*/ 1340 w 29010"/>
                <a:gd name="connsiteY8" fmla="*/ 132204 h 190522"/>
                <a:gd name="connsiteX9" fmla="*/ 21105 w 29010"/>
                <a:gd name="connsiteY9" fmla="*/ 190522 h 190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010" h="190522">
                  <a:moveTo>
                    <a:pt x="21105" y="190522"/>
                  </a:moveTo>
                  <a:cubicBezTo>
                    <a:pt x="21739" y="190425"/>
                    <a:pt x="22227" y="189839"/>
                    <a:pt x="22618" y="188961"/>
                  </a:cubicBezTo>
                  <a:lnTo>
                    <a:pt x="25546" y="102484"/>
                  </a:lnTo>
                  <a:cubicBezTo>
                    <a:pt x="23691" y="97604"/>
                    <a:pt x="21544" y="92431"/>
                    <a:pt x="19055" y="86867"/>
                  </a:cubicBezTo>
                  <a:cubicBezTo>
                    <a:pt x="15444" y="67151"/>
                    <a:pt x="18665" y="48704"/>
                    <a:pt x="27888" y="33868"/>
                  </a:cubicBezTo>
                  <a:lnTo>
                    <a:pt x="29011" y="0"/>
                  </a:lnTo>
                  <a:cubicBezTo>
                    <a:pt x="28279" y="293"/>
                    <a:pt x="27547" y="488"/>
                    <a:pt x="26815" y="781"/>
                  </a:cubicBezTo>
                  <a:cubicBezTo>
                    <a:pt x="15883" y="14250"/>
                    <a:pt x="10808" y="43629"/>
                    <a:pt x="6513" y="58757"/>
                  </a:cubicBezTo>
                  <a:cubicBezTo>
                    <a:pt x="-1442" y="86721"/>
                    <a:pt x="-661" y="102777"/>
                    <a:pt x="1340" y="132204"/>
                  </a:cubicBezTo>
                  <a:cubicBezTo>
                    <a:pt x="2365" y="147674"/>
                    <a:pt x="169" y="181201"/>
                    <a:pt x="21105" y="190522"/>
                  </a:cubicBezTo>
                  <a:close/>
                </a:path>
              </a:pathLst>
            </a:custGeom>
            <a:solidFill>
              <a:srgbClr val="EEBD88"/>
            </a:solidFill>
            <a:ln w="487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ACD5E98-F9EE-4058-A902-76FC607C67C5}"/>
              </a:ext>
            </a:extLst>
          </p:cNvPr>
          <p:cNvSpPr txBox="1"/>
          <p:nvPr/>
        </p:nvSpPr>
        <p:spPr>
          <a:xfrm>
            <a:off x="5804782" y="2330044"/>
            <a:ext cx="763624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accent1"/>
                </a:solidFill>
                <a:cs typeface="Arial" pitchFamily="34" charset="0"/>
              </a:rPr>
              <a:t>01</a:t>
            </a:r>
            <a:endParaRPr lang="ko-KR" altLang="en-US" sz="36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A13ADD-C9D3-423C-B5D9-33E6C80918A7}"/>
              </a:ext>
            </a:extLst>
          </p:cNvPr>
          <p:cNvSpPr txBox="1"/>
          <p:nvPr/>
        </p:nvSpPr>
        <p:spPr>
          <a:xfrm>
            <a:off x="5842490" y="2848092"/>
            <a:ext cx="2469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200" dirty="0">
                <a:cs typeface="Arial" pitchFamily="34" charset="0"/>
              </a:rPr>
              <a:t>Ismeretlen közműelhelyezkedés, keresztező közművek sérülésveszélye</a:t>
            </a:r>
            <a:endParaRPr lang="ko-KR" altLang="en-US" sz="1200" dirty="0"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92C80D-3E10-4C22-AB3D-8E8A7718C3AE}"/>
              </a:ext>
            </a:extLst>
          </p:cNvPr>
          <p:cNvSpPr txBox="1"/>
          <p:nvPr/>
        </p:nvSpPr>
        <p:spPr>
          <a:xfrm>
            <a:off x="8831266" y="2330044"/>
            <a:ext cx="763624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accent2"/>
                </a:solidFill>
                <a:cs typeface="Arial" pitchFamily="34" charset="0"/>
              </a:rPr>
              <a:t>02</a:t>
            </a:r>
            <a:endParaRPr lang="ko-KR" altLang="en-US" sz="36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72364C-460D-447A-8C88-EF95B28171C8}"/>
              </a:ext>
            </a:extLst>
          </p:cNvPr>
          <p:cNvSpPr txBox="1"/>
          <p:nvPr/>
        </p:nvSpPr>
        <p:spPr>
          <a:xfrm>
            <a:off x="8868973" y="2848092"/>
            <a:ext cx="30277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err="1">
                <a:cs typeface="Arial" pitchFamily="34" charset="0"/>
              </a:rPr>
              <a:t>Fő</a:t>
            </a:r>
            <a:r>
              <a:rPr lang="en-US" altLang="ko-KR" sz="1200" dirty="0">
                <a:cs typeface="Arial" pitchFamily="34" charset="0"/>
              </a:rPr>
              <a:t> </a:t>
            </a:r>
            <a:r>
              <a:rPr lang="en-US" altLang="ko-KR" sz="1200" dirty="0" err="1">
                <a:cs typeface="Arial" pitchFamily="34" charset="0"/>
              </a:rPr>
              <a:t>kritérium</a:t>
            </a:r>
            <a:r>
              <a:rPr lang="en-US" altLang="ko-KR" sz="1200" dirty="0">
                <a:cs typeface="Arial" pitchFamily="34" charset="0"/>
              </a:rPr>
              <a:t> volt a </a:t>
            </a:r>
            <a:r>
              <a:rPr lang="en-US" altLang="ko-KR" sz="1200" dirty="0" err="1">
                <a:cs typeface="Arial" pitchFamily="34" charset="0"/>
              </a:rPr>
              <a:t>Teleki</a:t>
            </a:r>
            <a:r>
              <a:rPr lang="en-US" altLang="ko-KR" sz="1200" dirty="0">
                <a:cs typeface="Arial" pitchFamily="34" charset="0"/>
              </a:rPr>
              <a:t> </a:t>
            </a:r>
            <a:r>
              <a:rPr lang="en-US" altLang="ko-KR" sz="1200" dirty="0" err="1">
                <a:cs typeface="Arial" pitchFamily="34" charset="0"/>
              </a:rPr>
              <a:t>utca</a:t>
            </a:r>
            <a:r>
              <a:rPr lang="en-US" altLang="ko-KR" sz="1200" dirty="0">
                <a:cs typeface="Arial" pitchFamily="34" charset="0"/>
              </a:rPr>
              <a:t> </a:t>
            </a:r>
            <a:r>
              <a:rPr lang="en-US" altLang="ko-KR" sz="1200" dirty="0" err="1">
                <a:cs typeface="Arial" pitchFamily="34" charset="0"/>
              </a:rPr>
              <a:t>forgalmának</a:t>
            </a:r>
            <a:r>
              <a:rPr lang="en-US" altLang="ko-KR" sz="1200" dirty="0">
                <a:cs typeface="Arial" pitchFamily="34" charset="0"/>
              </a:rPr>
              <a:t> </a:t>
            </a:r>
            <a:r>
              <a:rPr lang="en-US" altLang="ko-KR" sz="1200" dirty="0" err="1">
                <a:cs typeface="Arial" pitchFamily="34" charset="0"/>
              </a:rPr>
              <a:t>folyamatos</a:t>
            </a:r>
            <a:r>
              <a:rPr lang="en-US" altLang="ko-KR" sz="1200" dirty="0">
                <a:cs typeface="Arial" pitchFamily="34" charset="0"/>
              </a:rPr>
              <a:t> </a:t>
            </a:r>
            <a:r>
              <a:rPr lang="en-US" altLang="ko-KR" sz="1200" dirty="0" err="1">
                <a:cs typeface="Arial" pitchFamily="34" charset="0"/>
              </a:rPr>
              <a:t>fenntartása</a:t>
            </a:r>
            <a:r>
              <a:rPr lang="en-US" altLang="ko-KR" sz="1200" dirty="0">
                <a:cs typeface="Arial" pitchFamily="34" charset="0"/>
              </a:rPr>
              <a:t> </a:t>
            </a:r>
            <a:r>
              <a:rPr lang="hu-HU" altLang="ko-KR" sz="1200" dirty="0">
                <a:cs typeface="Arial" pitchFamily="34" charset="0"/>
              </a:rPr>
              <a:t>2</a:t>
            </a:r>
            <a:r>
              <a:rPr lang="en-US" altLang="ko-KR" sz="1200" dirty="0">
                <a:cs typeface="Arial" pitchFamily="34" charset="0"/>
              </a:rPr>
              <a:t> </a:t>
            </a:r>
            <a:r>
              <a:rPr lang="en-US" altLang="ko-KR" sz="1200" dirty="0" err="1">
                <a:cs typeface="Arial" pitchFamily="34" charset="0"/>
              </a:rPr>
              <a:t>sávban</a:t>
            </a:r>
            <a:r>
              <a:rPr lang="hu-HU" altLang="ko-KR" sz="1200" dirty="0">
                <a:cs typeface="Arial" pitchFamily="34" charset="0"/>
              </a:rPr>
              <a:t>, szakaszos parkolási lehetőségek biztosítása mellett, gyalogos forgalom átengedésével.</a:t>
            </a:r>
            <a:endParaRPr lang="ko-KR" altLang="en-US" sz="1200" dirty="0">
              <a:cs typeface="Arial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E096B1-2E78-48E8-9B5D-412A40281B44}"/>
              </a:ext>
            </a:extLst>
          </p:cNvPr>
          <p:cNvSpPr txBox="1"/>
          <p:nvPr/>
        </p:nvSpPr>
        <p:spPr>
          <a:xfrm>
            <a:off x="6568406" y="2345433"/>
            <a:ext cx="2099344" cy="523220"/>
          </a:xfrm>
          <a:prstGeom prst="rect">
            <a:avLst/>
          </a:prstGeom>
          <a:noFill/>
        </p:spPr>
        <p:txBody>
          <a:bodyPr wrap="square" lIns="108000" rIns="108000" rtlCol="0" anchor="ctr">
            <a:spAutoFit/>
          </a:bodyPr>
          <a:lstStyle/>
          <a:p>
            <a:r>
              <a:rPr lang="hu-HU" altLang="ko-KR" sz="1400" b="1" dirty="0">
                <a:solidFill>
                  <a:schemeClr val="accent1"/>
                </a:solidFill>
                <a:cs typeface="Arial" pitchFamily="34" charset="0"/>
              </a:rPr>
              <a:t>Meglévő közművek sérülésveszélye</a:t>
            </a:r>
            <a:endParaRPr lang="ko-KR" altLang="en-US" sz="1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A9515-2726-4A18-9761-2BDE78D55829}"/>
              </a:ext>
            </a:extLst>
          </p:cNvPr>
          <p:cNvSpPr txBox="1"/>
          <p:nvPr/>
        </p:nvSpPr>
        <p:spPr>
          <a:xfrm>
            <a:off x="9594890" y="2345433"/>
            <a:ext cx="2071872" cy="523220"/>
          </a:xfrm>
          <a:prstGeom prst="rect">
            <a:avLst/>
          </a:prstGeom>
          <a:noFill/>
        </p:spPr>
        <p:txBody>
          <a:bodyPr wrap="square" lIns="108000" rIns="108000" rtlCol="0" anchor="ctr">
            <a:spAutoFit/>
          </a:bodyPr>
          <a:lstStyle/>
          <a:p>
            <a:r>
              <a:rPr lang="hu-HU" altLang="ko-KR" sz="1400" b="1" dirty="0">
                <a:solidFill>
                  <a:schemeClr val="accent2"/>
                </a:solidFill>
                <a:cs typeface="Arial" pitchFamily="34" charset="0"/>
              </a:rPr>
              <a:t>Forgalomfenntartási kötelezettség</a:t>
            </a:r>
            <a:endParaRPr lang="ko-KR" altLang="en-US" sz="14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89C5CC-74CF-4BEF-B855-7D370E4F1A5A}"/>
              </a:ext>
            </a:extLst>
          </p:cNvPr>
          <p:cNvSpPr txBox="1"/>
          <p:nvPr/>
        </p:nvSpPr>
        <p:spPr>
          <a:xfrm>
            <a:off x="5804782" y="3757995"/>
            <a:ext cx="763624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accent3"/>
                </a:solidFill>
                <a:cs typeface="Arial" pitchFamily="34" charset="0"/>
              </a:rPr>
              <a:t>03</a:t>
            </a:r>
            <a:endParaRPr lang="ko-KR" altLang="en-US" sz="36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7611B52-4253-4AF7-A868-25177DA95A18}"/>
              </a:ext>
            </a:extLst>
          </p:cNvPr>
          <p:cNvSpPr txBox="1"/>
          <p:nvPr/>
        </p:nvSpPr>
        <p:spPr>
          <a:xfrm>
            <a:off x="5842490" y="4276043"/>
            <a:ext cx="27165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200" dirty="0">
                <a:cs typeface="Arial" pitchFamily="34" charset="0"/>
              </a:rPr>
              <a:t>Útépítési, bontási, helyreállítás munkákhoz szükséges technológiai időkre a forgalomterhelésből adódó  szakaszos munkaterületbiztosítás miatt nem volt erre lehetőség</a:t>
            </a:r>
            <a:r>
              <a:rPr lang="en-US" altLang="ko-KR" sz="1200" dirty="0">
                <a:cs typeface="Arial" pitchFamily="34" charset="0"/>
              </a:rPr>
              <a:t>. </a:t>
            </a:r>
            <a:endParaRPr lang="ko-KR" altLang="en-US" sz="1200" dirty="0">
              <a:cs typeface="Arial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C78941E-1426-4349-AF15-7E9F330C1364}"/>
              </a:ext>
            </a:extLst>
          </p:cNvPr>
          <p:cNvSpPr txBox="1"/>
          <p:nvPr/>
        </p:nvSpPr>
        <p:spPr>
          <a:xfrm>
            <a:off x="8831267" y="3757995"/>
            <a:ext cx="763624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accent4"/>
                </a:solidFill>
                <a:cs typeface="Arial" pitchFamily="34" charset="0"/>
              </a:rPr>
              <a:t>04</a:t>
            </a:r>
            <a:endParaRPr lang="ko-KR" altLang="en-US" sz="36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799AAE-0651-4372-B99C-7B051DF90340}"/>
              </a:ext>
            </a:extLst>
          </p:cNvPr>
          <p:cNvSpPr txBox="1"/>
          <p:nvPr/>
        </p:nvSpPr>
        <p:spPr>
          <a:xfrm>
            <a:off x="8868975" y="4276043"/>
            <a:ext cx="2469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200" dirty="0">
                <a:cs typeface="Arial" pitchFamily="34" charset="0"/>
              </a:rPr>
              <a:t>Az érintett közút mindkét oldalán egyidejű munkavégzést kellett biztosítani a töltő és elosztó vezetékek egyidejű rekonstrukciója érdekében</a:t>
            </a:r>
            <a:endParaRPr lang="ko-KR" altLang="en-US" sz="1200" dirty="0">
              <a:cs typeface="Arial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B7DE7A-814D-4BD2-BB14-AE6117035865}"/>
              </a:ext>
            </a:extLst>
          </p:cNvPr>
          <p:cNvSpPr txBox="1"/>
          <p:nvPr/>
        </p:nvSpPr>
        <p:spPr>
          <a:xfrm>
            <a:off x="6545286" y="3890572"/>
            <a:ext cx="1674866" cy="307777"/>
          </a:xfrm>
          <a:prstGeom prst="rect">
            <a:avLst/>
          </a:prstGeom>
          <a:noFill/>
        </p:spPr>
        <p:txBody>
          <a:bodyPr wrap="square" lIns="108000" rIns="108000" rtlCol="0" anchor="ctr">
            <a:spAutoFit/>
          </a:bodyPr>
          <a:lstStyle/>
          <a:p>
            <a:r>
              <a:rPr lang="hu-HU" altLang="ko-KR" sz="1400" b="1" dirty="0">
                <a:solidFill>
                  <a:schemeClr val="accent3"/>
                </a:solidFill>
                <a:cs typeface="Arial" pitchFamily="34" charset="0"/>
              </a:rPr>
              <a:t>Rövid határidő</a:t>
            </a:r>
            <a:endParaRPr lang="ko-KR" altLang="en-US" sz="1400" b="1" dirty="0">
              <a:solidFill>
                <a:schemeClr val="accent3"/>
              </a:solidFill>
              <a:cs typeface="Arial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919D12-D524-46AA-814B-1B00264CEEF7}"/>
              </a:ext>
            </a:extLst>
          </p:cNvPr>
          <p:cNvSpPr txBox="1"/>
          <p:nvPr/>
        </p:nvSpPr>
        <p:spPr>
          <a:xfrm>
            <a:off x="9663827" y="3881105"/>
            <a:ext cx="1635099" cy="307777"/>
          </a:xfrm>
          <a:prstGeom prst="rect">
            <a:avLst/>
          </a:prstGeom>
          <a:noFill/>
        </p:spPr>
        <p:txBody>
          <a:bodyPr wrap="square" lIns="108000" rIns="108000" rtlCol="0" anchor="ctr">
            <a:spAutoFit/>
          </a:bodyPr>
          <a:lstStyle/>
          <a:p>
            <a:r>
              <a:rPr lang="hu-HU" altLang="ko-KR" sz="1400" b="1" dirty="0">
                <a:solidFill>
                  <a:schemeClr val="accent4"/>
                </a:solidFill>
                <a:cs typeface="Arial" pitchFamily="34" charset="0"/>
              </a:rPr>
              <a:t>Organizáció</a:t>
            </a:r>
            <a:endParaRPr lang="ko-KR" altLang="en-US" sz="14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3503895-DE0F-440E-923E-33A4F68913CA}"/>
              </a:ext>
            </a:extLst>
          </p:cNvPr>
          <p:cNvSpPr txBox="1"/>
          <p:nvPr/>
        </p:nvSpPr>
        <p:spPr>
          <a:xfrm>
            <a:off x="4383909" y="5473134"/>
            <a:ext cx="7119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200" dirty="0">
                <a:cs typeface="Arial" pitchFamily="34" charset="0"/>
              </a:rPr>
              <a:t>Az új D315 KPE töltő vezeték 3 m fektetési mélységű behúzása mellett döntöttünk, a keresztező csapadék csatorna alatt biztosítva az 1 m védőtávolságot.  A beépítendő D 315 </a:t>
            </a:r>
            <a:r>
              <a:rPr lang="hu-HU" altLang="ko-KR" sz="1200" dirty="0" err="1">
                <a:cs typeface="Arial" pitchFamily="34" charset="0"/>
              </a:rPr>
              <a:t>ös</a:t>
            </a:r>
            <a:r>
              <a:rPr lang="hu-HU" altLang="ko-KR" sz="1200" dirty="0">
                <a:cs typeface="Arial" pitchFamily="34" charset="0"/>
              </a:rPr>
              <a:t> KPE cső tompahegesztéssel került összehegesztésre, így behúzáskor a csőkötések sérülésének veszélyét elkerültük. Az indító és fogadó gödrök helyén a technológiából adódóan magaspontok alakultak ki, itt leágazások készült a zöld felületek irányába, ahol öblítési és légtelenítési csomópontok került elhelyezésre. </a:t>
            </a:r>
            <a:endParaRPr lang="en-US" altLang="ko-KR" sz="1200" dirty="0">
              <a:cs typeface="Arial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DB65CA-74DC-41FF-9316-2618866E169E}"/>
              </a:ext>
            </a:extLst>
          </p:cNvPr>
          <p:cNvSpPr txBox="1"/>
          <p:nvPr/>
        </p:nvSpPr>
        <p:spPr>
          <a:xfrm>
            <a:off x="5809414" y="1825781"/>
            <a:ext cx="5767057" cy="5155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300"/>
              </a:lnSpc>
            </a:pPr>
            <a:r>
              <a:rPr lang="hu-HU" altLang="ko-KR" sz="3200" b="1" dirty="0">
                <a:cs typeface="Arial" pitchFamily="34" charset="0"/>
              </a:rPr>
              <a:t>Irányított fúrás alkalmazása</a:t>
            </a:r>
            <a:endParaRPr lang="ko-KR" altLang="en-US" sz="32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942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AEA6FC00-7C59-5707-3989-F9F3C2079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2" y="123542"/>
            <a:ext cx="11663376" cy="3146090"/>
          </a:xfrm>
          <a:prstGeom prst="rect">
            <a:avLst/>
          </a:prstGeom>
        </p:spPr>
      </p:pic>
      <p:pic>
        <p:nvPicPr>
          <p:cNvPr id="7" name="Kép 6" descr="A képen kültéri, út, fa, ég látható&#10;&#10;Automatikusan generált leírás">
            <a:extLst>
              <a:ext uri="{FF2B5EF4-FFF2-40B4-BE49-F238E27FC236}">
                <a16:creationId xmlns:a16="http://schemas.microsoft.com/office/drawing/2014/main" id="{31987866-5E82-6868-C9F4-CE126E78C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2" y="3449446"/>
            <a:ext cx="3314318" cy="2485738"/>
          </a:xfrm>
          <a:prstGeom prst="rect">
            <a:avLst/>
          </a:prstGeom>
        </p:spPr>
      </p:pic>
      <p:pic>
        <p:nvPicPr>
          <p:cNvPr id="9" name="Kép 8" descr="A képen kültéri, ég, Szárazföldi jármű, autó látható&#10;&#10;Automatikusan generált leírás">
            <a:extLst>
              <a:ext uri="{FF2B5EF4-FFF2-40B4-BE49-F238E27FC236}">
                <a16:creationId xmlns:a16="http://schemas.microsoft.com/office/drawing/2014/main" id="{7F3BD6FD-1D63-1CFE-49A0-07E2207D15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116" t="15273" r="1" b="15174"/>
          <a:stretch/>
        </p:blipFill>
        <p:spPr>
          <a:xfrm>
            <a:off x="3685878" y="3429000"/>
            <a:ext cx="4323761" cy="3094685"/>
          </a:xfrm>
          <a:prstGeom prst="rect">
            <a:avLst/>
          </a:prstGeom>
        </p:spPr>
      </p:pic>
      <p:pic>
        <p:nvPicPr>
          <p:cNvPr id="11" name="Kép 10" descr="A képen kültéri, talaj, ruházat, Fizikai munkás látható&#10;&#10;Automatikusan generált leírás">
            <a:extLst>
              <a:ext uri="{FF2B5EF4-FFF2-40B4-BE49-F238E27FC236}">
                <a16:creationId xmlns:a16="http://schemas.microsoft.com/office/drawing/2014/main" id="{5C2EB739-2735-CF04-82F3-03149E82C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8388" y="3429000"/>
            <a:ext cx="3739300" cy="280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24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071878B-4877-4B76-B4BE-07844F850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043" y="369802"/>
            <a:ext cx="10458251" cy="889442"/>
          </a:xfrm>
        </p:spPr>
        <p:txBody>
          <a:bodyPr/>
          <a:lstStyle/>
          <a:p>
            <a:r>
              <a:rPr lang="hu-HU" dirty="0"/>
              <a:t>Talajradar</a:t>
            </a:r>
            <a:endParaRPr lang="en-HU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0E5099B-61B2-43BC-8BD9-2BC1836CB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043" y="1773238"/>
            <a:ext cx="4651165" cy="4163424"/>
          </a:xfrm>
        </p:spPr>
        <p:txBody>
          <a:bodyPr/>
          <a:lstStyle/>
          <a:p>
            <a:pPr algn="l"/>
            <a:r>
              <a:rPr lang="hu-HU" sz="1600" b="1" dirty="0"/>
              <a:t>Célja</a:t>
            </a:r>
            <a:r>
              <a:rPr lang="hu-HU" sz="1600" dirty="0"/>
              <a:t>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1600" dirty="0"/>
              <a:t>Meglévő vezetékek felmérése, pontos helyzetének meghatározása, digitalizáció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1600" dirty="0"/>
              <a:t>Közműszakítások elkerülése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1600" dirty="0"/>
              <a:t>Talajtani viszonyokról költséghatékony, valós feltárás nélküli információszerzés</a:t>
            </a:r>
          </a:p>
          <a:p>
            <a:pPr algn="l"/>
            <a:r>
              <a:rPr lang="hu-HU" sz="1600" b="1" dirty="0"/>
              <a:t>Előnye</a:t>
            </a:r>
            <a:r>
              <a:rPr lang="hu-HU" sz="1600" dirty="0"/>
              <a:t>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1600" dirty="0"/>
              <a:t>Feltárás nélkül 0-6 m mélység között felmérhető a terület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1600" dirty="0"/>
              <a:t>A vezetékek és tereptárgyak jól megkülönböztethetőek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1600" dirty="0"/>
              <a:t>Helyszínen feljelölés mellett a tervekre, modellekre áttáplálható a valóságnak megfelelő nyomvonalak</a:t>
            </a:r>
          </a:p>
          <a:p>
            <a:endParaRPr lang="en-HU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D28AE5D6-297D-FDB5-F494-7CDED11BF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184" y="1442454"/>
            <a:ext cx="3105283" cy="20660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CA5598-3CE1-FC6F-70DB-5BD51B962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529" y="1442454"/>
            <a:ext cx="3105283" cy="23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432A3AC-7295-A319-EE54-71197BE9C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7029" y="3870728"/>
            <a:ext cx="3104783" cy="206593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42508837-F7E2-E7CE-0FA3-224D6B37F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2184" y="3874956"/>
            <a:ext cx="3105003" cy="206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77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210EDD93-09D4-12D0-D982-D00794123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194661"/>
              </p:ext>
            </p:extLst>
          </p:nvPr>
        </p:nvGraphicFramePr>
        <p:xfrm>
          <a:off x="391687" y="2138481"/>
          <a:ext cx="10958207" cy="407755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63181">
                  <a:extLst>
                    <a:ext uri="{9D8B030D-6E8A-4147-A177-3AD203B41FA5}">
                      <a16:colId xmlns:a16="http://schemas.microsoft.com/office/drawing/2014/main" val="432906587"/>
                    </a:ext>
                  </a:extLst>
                </a:gridCol>
                <a:gridCol w="3255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33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4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33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3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400" b="1" dirty="0">
                          <a:solidFill>
                            <a:srgbClr val="262626"/>
                          </a:solidFill>
                          <a:latin typeface="+mn-lt"/>
                          <a:cs typeface="Arial" pitchFamily="34" charset="0"/>
                        </a:rPr>
                        <a:t>Helyszíni adottságok</a:t>
                      </a:r>
                      <a:endParaRPr lang="ko-KR" altLang="en-US" sz="1400" b="1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altLang="ko-KR" sz="1300" b="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Talajmechanika</a:t>
                      </a:r>
                      <a:endParaRPr lang="ko-KR" altLang="en-US" sz="1300" b="0" baseline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b="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Milyen a közeli létesítmények mérete, kockázata?</a:t>
                      </a:r>
                      <a:endParaRPr lang="ko-KR" altLang="en-US" sz="1300" b="0" baseline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b="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Légkábelek, statikai problémák</a:t>
                      </a:r>
                      <a:endParaRPr lang="ko-KR" altLang="en-US" sz="1300" b="0" baseline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b="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Hatósági korlátozások, (pl. régészeti korlátozások)</a:t>
                      </a:r>
                      <a:endParaRPr lang="ko-KR" altLang="en-US" sz="1300" b="0" baseline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95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400" b="1" dirty="0">
                          <a:solidFill>
                            <a:srgbClr val="262626"/>
                          </a:solidFill>
                          <a:latin typeface="+mn-lt"/>
                          <a:cs typeface="Arial" pitchFamily="34" charset="0"/>
                        </a:rPr>
                        <a:t>Elhelyezés, munkaárok elérhetősége, organizáció, forgalomkorlátozás</a:t>
                      </a:r>
                      <a:endParaRPr lang="ko-KR" altLang="en-US" sz="1400" b="1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kern="12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Fizikailag Megközelíthetőség, fektetési mélység</a:t>
                      </a:r>
                      <a:endParaRPr lang="en-JM" altLang="ko-KR" sz="1300" baseline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kern="12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Kitermelt talaj, építőanyag gazdaságosan tárolható?</a:t>
                      </a:r>
                      <a:endParaRPr lang="en-JM" altLang="ko-KR" sz="1300" baseline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kern="12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Kitermelt talaj ideiglenes elhelyezése szükséges?</a:t>
                      </a:r>
                      <a:endParaRPr lang="en-JM" altLang="ko-KR" sz="1300" baseline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Közterületi forgalom fenntartható?</a:t>
                      </a:r>
                      <a:endParaRPr lang="en-JM" altLang="ko-KR" sz="1300" baseline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5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400" b="1" dirty="0">
                          <a:solidFill>
                            <a:srgbClr val="262626"/>
                          </a:solidFill>
                          <a:latin typeface="+mn-lt"/>
                          <a:cs typeface="Arial" pitchFamily="34" charset="0"/>
                        </a:rPr>
                        <a:t>Környező közművek</a:t>
                      </a:r>
                      <a:endParaRPr lang="ko-KR" altLang="en-US" sz="1400" b="1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altLang="ko-KR" sz="1300" b="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Milyen közműveket érintünk?</a:t>
                      </a:r>
                      <a:endParaRPr lang="ko-KR" altLang="en-US" sz="1300" b="0" baseline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b="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Hol helyezkednek el a meglévő közművek?</a:t>
                      </a:r>
                      <a:endParaRPr lang="ko-KR" altLang="en-US" sz="1300" b="0" baseline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b="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Vannak egyedi előírások?</a:t>
                      </a:r>
                      <a:endParaRPr lang="ko-KR" altLang="en-US" sz="1300" b="0" baseline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b="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Megéri kiváltani?</a:t>
                      </a:r>
                      <a:endParaRPr lang="ko-KR" altLang="en-US" sz="1300" b="0" baseline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5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400" b="1" dirty="0">
                          <a:solidFill>
                            <a:srgbClr val="262626"/>
                          </a:solidFill>
                          <a:latin typeface="+mn-lt"/>
                          <a:cs typeface="Arial" pitchFamily="34" charset="0"/>
                        </a:rPr>
                        <a:t>Talajvíz viszonyok</a:t>
                      </a:r>
                      <a:endParaRPr lang="ko-KR" altLang="en-US" sz="1400" b="1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baseline="0" dirty="0">
                          <a:solidFill>
                            <a:schemeClr val="tx1"/>
                          </a:solidFill>
                        </a:rPr>
                        <a:t>Melyik időszakban célszerű kivitelezni ha magas a talajvízszint?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baseline="0" dirty="0">
                          <a:solidFill>
                            <a:schemeClr val="tx1"/>
                          </a:solidFill>
                        </a:rPr>
                        <a:t>Rentábilis a talajvízszint süllyesztés költsége?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Környező talajok vízáteresztő képessége?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Talaj állékonyság?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Vákuumvíz felszíni elvezetése </a:t>
                      </a:r>
                      <a:endParaRPr lang="en-JM" altLang="ko-KR" sz="1300" baseline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JM" altLang="ko-KR" sz="1300" baseline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baseline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Területi vízszintsüllyesztési kötöttségek? </a:t>
                      </a:r>
                      <a:endParaRPr lang="en-JM" altLang="ko-KR" sz="1300" baseline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7">
            <a:extLst>
              <a:ext uri="{FF2B5EF4-FFF2-40B4-BE49-F238E27FC236}">
                <a16:creationId xmlns:a16="http://schemas.microsoft.com/office/drawing/2014/main" id="{3B96CB4D-4075-8109-5E31-942BBE7E141F}"/>
              </a:ext>
            </a:extLst>
          </p:cNvPr>
          <p:cNvSpPr/>
          <p:nvPr/>
        </p:nvSpPr>
        <p:spPr>
          <a:xfrm>
            <a:off x="4468076" y="1328512"/>
            <a:ext cx="1692000" cy="8151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A4AEA068-E413-7C47-20F9-1AD3B762D5C8}"/>
              </a:ext>
            </a:extLst>
          </p:cNvPr>
          <p:cNvSpPr/>
          <p:nvPr/>
        </p:nvSpPr>
        <p:spPr>
          <a:xfrm>
            <a:off x="4900076" y="894857"/>
            <a:ext cx="828000" cy="884397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750294CA-38F3-824E-D903-EA3BBFE95342}"/>
              </a:ext>
            </a:extLst>
          </p:cNvPr>
          <p:cNvSpPr txBox="1"/>
          <p:nvPr/>
        </p:nvSpPr>
        <p:spPr>
          <a:xfrm>
            <a:off x="4929376" y="1108804"/>
            <a:ext cx="76940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bg1"/>
                </a:solidFill>
                <a:cs typeface="Arial" pitchFamily="34" charset="0"/>
              </a:rPr>
              <a:t>?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8F23569-C726-FDE2-F9D3-32CBEA00C6C3}"/>
              </a:ext>
            </a:extLst>
          </p:cNvPr>
          <p:cNvSpPr/>
          <p:nvPr/>
        </p:nvSpPr>
        <p:spPr>
          <a:xfrm>
            <a:off x="4468076" y="2061577"/>
            <a:ext cx="1692000" cy="769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9" name="Rectangle 47">
            <a:extLst>
              <a:ext uri="{FF2B5EF4-FFF2-40B4-BE49-F238E27FC236}">
                <a16:creationId xmlns:a16="http://schemas.microsoft.com/office/drawing/2014/main" id="{137B5D87-8914-F51A-4ECA-C62D71B86CD0}"/>
              </a:ext>
            </a:extLst>
          </p:cNvPr>
          <p:cNvSpPr/>
          <p:nvPr/>
        </p:nvSpPr>
        <p:spPr>
          <a:xfrm>
            <a:off x="7927954" y="1328512"/>
            <a:ext cx="1692000" cy="8151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0" name="Oval 48">
            <a:extLst>
              <a:ext uri="{FF2B5EF4-FFF2-40B4-BE49-F238E27FC236}">
                <a16:creationId xmlns:a16="http://schemas.microsoft.com/office/drawing/2014/main" id="{9AD43FED-AC33-73B7-2A89-B7365CE32C27}"/>
              </a:ext>
            </a:extLst>
          </p:cNvPr>
          <p:cNvSpPr/>
          <p:nvPr/>
        </p:nvSpPr>
        <p:spPr>
          <a:xfrm>
            <a:off x="8359954" y="894857"/>
            <a:ext cx="828000" cy="884397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B34C0DA7-E785-CFCF-A299-7073866F64EE}"/>
              </a:ext>
            </a:extLst>
          </p:cNvPr>
          <p:cNvSpPr txBox="1"/>
          <p:nvPr/>
        </p:nvSpPr>
        <p:spPr>
          <a:xfrm>
            <a:off x="8389254" y="1108804"/>
            <a:ext cx="76940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bg1"/>
                </a:solidFill>
                <a:cs typeface="Arial" pitchFamily="34" charset="0"/>
              </a:rPr>
              <a:t>?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Rectangle 46">
            <a:extLst>
              <a:ext uri="{FF2B5EF4-FFF2-40B4-BE49-F238E27FC236}">
                <a16:creationId xmlns:a16="http://schemas.microsoft.com/office/drawing/2014/main" id="{ECBEDB55-8F7C-2465-D9C2-2B288279CDEA}"/>
              </a:ext>
            </a:extLst>
          </p:cNvPr>
          <p:cNvSpPr/>
          <p:nvPr/>
        </p:nvSpPr>
        <p:spPr>
          <a:xfrm>
            <a:off x="7927954" y="2061577"/>
            <a:ext cx="1692000" cy="769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3" name="Rectangle 43">
            <a:extLst>
              <a:ext uri="{FF2B5EF4-FFF2-40B4-BE49-F238E27FC236}">
                <a16:creationId xmlns:a16="http://schemas.microsoft.com/office/drawing/2014/main" id="{F5FD1F11-2053-0FF8-8AB1-C037A69D7BEA}"/>
              </a:ext>
            </a:extLst>
          </p:cNvPr>
          <p:cNvSpPr/>
          <p:nvPr/>
        </p:nvSpPr>
        <p:spPr>
          <a:xfrm>
            <a:off x="6198015" y="1328512"/>
            <a:ext cx="1692000" cy="8151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4" name="Oval 44">
            <a:extLst>
              <a:ext uri="{FF2B5EF4-FFF2-40B4-BE49-F238E27FC236}">
                <a16:creationId xmlns:a16="http://schemas.microsoft.com/office/drawing/2014/main" id="{B2C77491-A9E1-36B7-6E57-6C01C6839673}"/>
              </a:ext>
            </a:extLst>
          </p:cNvPr>
          <p:cNvSpPr/>
          <p:nvPr/>
        </p:nvSpPr>
        <p:spPr>
          <a:xfrm>
            <a:off x="6630015" y="894857"/>
            <a:ext cx="828000" cy="884397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35B6AF27-C86F-9C6C-8592-0E8D0CBF6AB4}"/>
              </a:ext>
            </a:extLst>
          </p:cNvPr>
          <p:cNvSpPr txBox="1"/>
          <p:nvPr/>
        </p:nvSpPr>
        <p:spPr>
          <a:xfrm>
            <a:off x="6659315" y="1108804"/>
            <a:ext cx="76940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bg1"/>
                </a:solidFill>
                <a:cs typeface="Arial" pitchFamily="34" charset="0"/>
              </a:rPr>
              <a:t>?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Rectangle 42">
            <a:extLst>
              <a:ext uri="{FF2B5EF4-FFF2-40B4-BE49-F238E27FC236}">
                <a16:creationId xmlns:a16="http://schemas.microsoft.com/office/drawing/2014/main" id="{B0B820F2-2639-B45E-49CE-80F5D5519796}"/>
              </a:ext>
            </a:extLst>
          </p:cNvPr>
          <p:cNvSpPr/>
          <p:nvPr/>
        </p:nvSpPr>
        <p:spPr>
          <a:xfrm>
            <a:off x="6198015" y="2061577"/>
            <a:ext cx="1692000" cy="769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7" name="Rectangle 51">
            <a:extLst>
              <a:ext uri="{FF2B5EF4-FFF2-40B4-BE49-F238E27FC236}">
                <a16:creationId xmlns:a16="http://schemas.microsoft.com/office/drawing/2014/main" id="{6A0E7ED6-12F3-D80F-D22E-ABC3DC33A0EA}"/>
              </a:ext>
            </a:extLst>
          </p:cNvPr>
          <p:cNvSpPr/>
          <p:nvPr/>
        </p:nvSpPr>
        <p:spPr>
          <a:xfrm>
            <a:off x="9657894" y="1328512"/>
            <a:ext cx="1692000" cy="8151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8" name="Oval 52">
            <a:extLst>
              <a:ext uri="{FF2B5EF4-FFF2-40B4-BE49-F238E27FC236}">
                <a16:creationId xmlns:a16="http://schemas.microsoft.com/office/drawing/2014/main" id="{D57DD013-546B-ECDA-EE2E-259359C6A9C9}"/>
              </a:ext>
            </a:extLst>
          </p:cNvPr>
          <p:cNvSpPr/>
          <p:nvPr/>
        </p:nvSpPr>
        <p:spPr>
          <a:xfrm>
            <a:off x="10089894" y="853158"/>
            <a:ext cx="828000" cy="884397"/>
          </a:xfrm>
          <a:prstGeom prst="ellipse">
            <a:avLst/>
          </a:prstGeom>
          <a:solidFill>
            <a:schemeClr val="accent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id="{7E0386EB-EEED-A7A5-7D7A-4C0019ACB7FD}"/>
              </a:ext>
            </a:extLst>
          </p:cNvPr>
          <p:cNvSpPr txBox="1"/>
          <p:nvPr/>
        </p:nvSpPr>
        <p:spPr>
          <a:xfrm>
            <a:off x="10119194" y="1067105"/>
            <a:ext cx="76940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bg1"/>
                </a:solidFill>
                <a:cs typeface="Arial" pitchFamily="34" charset="0"/>
              </a:rPr>
              <a:t>?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Rectangle 50">
            <a:extLst>
              <a:ext uri="{FF2B5EF4-FFF2-40B4-BE49-F238E27FC236}">
                <a16:creationId xmlns:a16="http://schemas.microsoft.com/office/drawing/2014/main" id="{E5174538-FC40-8E5A-1061-667BB42A6B47}"/>
              </a:ext>
            </a:extLst>
          </p:cNvPr>
          <p:cNvSpPr/>
          <p:nvPr/>
        </p:nvSpPr>
        <p:spPr>
          <a:xfrm>
            <a:off x="9657894" y="2061577"/>
            <a:ext cx="1692000" cy="769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312B1D26-4790-E340-D0DD-90AE4D35C781}"/>
              </a:ext>
            </a:extLst>
          </p:cNvPr>
          <p:cNvSpPr txBox="1">
            <a:spLocks/>
          </p:cNvSpPr>
          <p:nvPr/>
        </p:nvSpPr>
        <p:spPr>
          <a:xfrm>
            <a:off x="618803" y="280243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dirty="0"/>
              <a:t>Hagyományos vagy No-</a:t>
            </a:r>
            <a:r>
              <a:rPr lang="hu-HU" sz="3200" dirty="0" err="1"/>
              <a:t>dig</a:t>
            </a:r>
            <a:r>
              <a:rPr lang="hu-HU" sz="3200" dirty="0"/>
              <a:t> ? D</a:t>
            </a:r>
            <a:r>
              <a:rPr lang="en-US" sz="3200" dirty="0"/>
              <a:t>e </a:t>
            </a:r>
            <a:r>
              <a:rPr lang="en-US" sz="3200" dirty="0" err="1"/>
              <a:t>mit</a:t>
            </a:r>
            <a:r>
              <a:rPr lang="en-US" sz="3200" dirty="0"/>
              <a:t> is </a:t>
            </a:r>
            <a:r>
              <a:rPr lang="en-US" sz="3200" dirty="0" err="1"/>
              <a:t>mérlegeljünk</a:t>
            </a:r>
            <a:r>
              <a:rPr lang="en-US" sz="3200" dirty="0"/>
              <a:t>?</a:t>
            </a:r>
          </a:p>
        </p:txBody>
      </p:sp>
      <p:sp>
        <p:nvSpPr>
          <p:cNvPr id="2" name="Teardrop 6">
            <a:extLst>
              <a:ext uri="{FF2B5EF4-FFF2-40B4-BE49-F238E27FC236}">
                <a16:creationId xmlns:a16="http://schemas.microsoft.com/office/drawing/2014/main" id="{71BA4D52-F976-0E77-DB19-83668E3A55CA}"/>
              </a:ext>
            </a:extLst>
          </p:cNvPr>
          <p:cNvSpPr/>
          <p:nvPr/>
        </p:nvSpPr>
        <p:spPr>
          <a:xfrm rot="8100000">
            <a:off x="590675" y="2308512"/>
            <a:ext cx="417475" cy="417476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grpSp>
        <p:nvGrpSpPr>
          <p:cNvPr id="3" name="Group 61">
            <a:extLst>
              <a:ext uri="{FF2B5EF4-FFF2-40B4-BE49-F238E27FC236}">
                <a16:creationId xmlns:a16="http://schemas.microsoft.com/office/drawing/2014/main" id="{51D46409-5EB8-D95E-51B1-C1A00F8DC8C4}"/>
              </a:ext>
            </a:extLst>
          </p:cNvPr>
          <p:cNvGrpSpPr/>
          <p:nvPr/>
        </p:nvGrpSpPr>
        <p:grpSpPr>
          <a:xfrm>
            <a:off x="529785" y="3303669"/>
            <a:ext cx="539253" cy="590400"/>
            <a:chOff x="6064791" y="2003286"/>
            <a:chExt cx="4244393" cy="4606061"/>
          </a:xfrm>
        </p:grpSpPr>
        <p:sp>
          <p:nvSpPr>
            <p:cNvPr id="23" name="Freeform: Shape 62">
              <a:extLst>
                <a:ext uri="{FF2B5EF4-FFF2-40B4-BE49-F238E27FC236}">
                  <a16:creationId xmlns:a16="http://schemas.microsoft.com/office/drawing/2014/main" id="{3A6270F2-5F88-4E03-0BB1-C707F6CDF028}"/>
                </a:ext>
              </a:extLst>
            </p:cNvPr>
            <p:cNvSpPr/>
            <p:nvPr/>
          </p:nvSpPr>
          <p:spPr>
            <a:xfrm>
              <a:off x="6064791" y="5552161"/>
              <a:ext cx="4244393" cy="1057186"/>
            </a:xfrm>
            <a:custGeom>
              <a:avLst/>
              <a:gdLst>
                <a:gd name="connsiteX0" fmla="*/ 4229829 w 4244392"/>
                <a:gd name="connsiteY0" fmla="*/ 72820 h 1081903"/>
                <a:gd name="connsiteX1" fmla="*/ 4229829 w 4244392"/>
                <a:gd name="connsiteY1" fmla="*/ 31209 h 1081903"/>
                <a:gd name="connsiteX2" fmla="*/ 31209 w 4244392"/>
                <a:gd name="connsiteY2" fmla="*/ 31209 h 1081903"/>
                <a:gd name="connsiteX3" fmla="*/ 31209 w 4244392"/>
                <a:gd name="connsiteY3" fmla="*/ 72820 h 1081903"/>
                <a:gd name="connsiteX4" fmla="*/ 2132599 w 4244392"/>
                <a:gd name="connsiteY4" fmla="*/ 1054856 h 108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44392" h="1081903">
                  <a:moveTo>
                    <a:pt x="4229829" y="72820"/>
                  </a:moveTo>
                  <a:lnTo>
                    <a:pt x="4229829" y="31209"/>
                  </a:lnTo>
                  <a:lnTo>
                    <a:pt x="31209" y="31209"/>
                  </a:lnTo>
                  <a:lnTo>
                    <a:pt x="31209" y="72820"/>
                  </a:lnTo>
                  <a:lnTo>
                    <a:pt x="2132599" y="1054856"/>
                  </a:lnTo>
                  <a:close/>
                </a:path>
              </a:pathLst>
            </a:custGeom>
            <a:gradFill>
              <a:gsLst>
                <a:gs pos="100000">
                  <a:srgbClr val="FF7F00">
                    <a:alpha val="77000"/>
                    <a:lumMod val="15000"/>
                  </a:srgbClr>
                </a:gs>
                <a:gs pos="0">
                  <a:srgbClr val="FF7F00">
                    <a:lumMod val="35000"/>
                  </a:srgbClr>
                </a:gs>
              </a:gsLst>
              <a:path path="circle">
                <a:fillToRect l="100000" t="100000"/>
              </a:path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63">
              <a:extLst>
                <a:ext uri="{FF2B5EF4-FFF2-40B4-BE49-F238E27FC236}">
                  <a16:creationId xmlns:a16="http://schemas.microsoft.com/office/drawing/2014/main" id="{25BF6EDA-08CB-78ED-774D-F2F00D867BF1}"/>
                </a:ext>
              </a:extLst>
            </p:cNvPr>
            <p:cNvSpPr/>
            <p:nvPr/>
          </p:nvSpPr>
          <p:spPr>
            <a:xfrm>
              <a:off x="6064791" y="4616500"/>
              <a:ext cx="4244393" cy="1955749"/>
            </a:xfrm>
            <a:custGeom>
              <a:avLst/>
              <a:gdLst>
                <a:gd name="connsiteX0" fmla="*/ 4229829 w 4244392"/>
                <a:gd name="connsiteY0" fmla="*/ 950827 h 1955749"/>
                <a:gd name="connsiteX1" fmla="*/ 2132599 w 4244392"/>
                <a:gd name="connsiteY1" fmla="*/ 31209 h 1955749"/>
                <a:gd name="connsiteX2" fmla="*/ 2132599 w 4244392"/>
                <a:gd name="connsiteY2" fmla="*/ 31209 h 1955749"/>
                <a:gd name="connsiteX3" fmla="*/ 2132599 w 4244392"/>
                <a:gd name="connsiteY3" fmla="*/ 31209 h 1955749"/>
                <a:gd name="connsiteX4" fmla="*/ 31209 w 4244392"/>
                <a:gd name="connsiteY4" fmla="*/ 950827 h 1955749"/>
                <a:gd name="connsiteX5" fmla="*/ 2132599 w 4244392"/>
                <a:gd name="connsiteY5" fmla="*/ 1928702 h 1955749"/>
                <a:gd name="connsiteX6" fmla="*/ 2132599 w 4244392"/>
                <a:gd name="connsiteY6" fmla="*/ 1928702 h 1955749"/>
                <a:gd name="connsiteX7" fmla="*/ 2132599 w 4244392"/>
                <a:gd name="connsiteY7" fmla="*/ 1928702 h 195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44392" h="1955749">
                  <a:moveTo>
                    <a:pt x="4229829" y="950827"/>
                  </a:moveTo>
                  <a:lnTo>
                    <a:pt x="2132599" y="31209"/>
                  </a:lnTo>
                  <a:lnTo>
                    <a:pt x="2132599" y="31209"/>
                  </a:lnTo>
                  <a:lnTo>
                    <a:pt x="2132599" y="31209"/>
                  </a:lnTo>
                  <a:lnTo>
                    <a:pt x="31209" y="950827"/>
                  </a:lnTo>
                  <a:lnTo>
                    <a:pt x="2132599" y="1928702"/>
                  </a:lnTo>
                  <a:lnTo>
                    <a:pt x="2132599" y="1928702"/>
                  </a:lnTo>
                  <a:lnTo>
                    <a:pt x="2132599" y="1928702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66">
              <a:extLst>
                <a:ext uri="{FF2B5EF4-FFF2-40B4-BE49-F238E27FC236}">
                  <a16:creationId xmlns:a16="http://schemas.microsoft.com/office/drawing/2014/main" id="{E228B214-30B7-6D3A-8CDC-D39A7E975A36}"/>
                </a:ext>
              </a:extLst>
            </p:cNvPr>
            <p:cNvSpPr/>
            <p:nvPr/>
          </p:nvSpPr>
          <p:spPr>
            <a:xfrm>
              <a:off x="6709772" y="2461015"/>
              <a:ext cx="2954430" cy="3412159"/>
            </a:xfrm>
            <a:custGeom>
              <a:avLst/>
              <a:gdLst>
                <a:gd name="connsiteX0" fmla="*/ 1845479 w 2954430"/>
                <a:gd name="connsiteY0" fmla="*/ 31209 h 3412158"/>
                <a:gd name="connsiteX1" fmla="*/ 1487618 w 2954430"/>
                <a:gd name="connsiteY1" fmla="*/ 56176 h 3412158"/>
                <a:gd name="connsiteX2" fmla="*/ 1129758 w 2954430"/>
                <a:gd name="connsiteY2" fmla="*/ 31209 h 3412158"/>
                <a:gd name="connsiteX3" fmla="*/ 31209 w 2954430"/>
                <a:gd name="connsiteY3" fmla="*/ 2993961 h 3412158"/>
                <a:gd name="connsiteX4" fmla="*/ 1487618 w 2954430"/>
                <a:gd name="connsiteY4" fmla="*/ 3405917 h 3412158"/>
                <a:gd name="connsiteX5" fmla="*/ 2944027 w 2954430"/>
                <a:gd name="connsiteY5" fmla="*/ 2993961 h 3412158"/>
                <a:gd name="connsiteX6" fmla="*/ 1845479 w 2954430"/>
                <a:gd name="connsiteY6" fmla="*/ 31209 h 3412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4430" h="3412158">
                  <a:moveTo>
                    <a:pt x="1845479" y="31209"/>
                  </a:moveTo>
                  <a:cubicBezTo>
                    <a:pt x="1724805" y="47853"/>
                    <a:pt x="1608292" y="56176"/>
                    <a:pt x="1487618" y="56176"/>
                  </a:cubicBezTo>
                  <a:cubicBezTo>
                    <a:pt x="1366944" y="56176"/>
                    <a:pt x="1246270" y="47853"/>
                    <a:pt x="1129758" y="31209"/>
                  </a:cubicBezTo>
                  <a:cubicBezTo>
                    <a:pt x="746930" y="1083985"/>
                    <a:pt x="372425" y="2099310"/>
                    <a:pt x="31209" y="2993961"/>
                  </a:cubicBezTo>
                  <a:cubicBezTo>
                    <a:pt x="476454" y="3268599"/>
                    <a:pt x="984117" y="3405917"/>
                    <a:pt x="1487618" y="3405917"/>
                  </a:cubicBezTo>
                  <a:cubicBezTo>
                    <a:pt x="1991120" y="3405917"/>
                    <a:pt x="2498782" y="3268599"/>
                    <a:pt x="2944027" y="2993961"/>
                  </a:cubicBezTo>
                  <a:cubicBezTo>
                    <a:pt x="2602812" y="2099310"/>
                    <a:pt x="2228306" y="1083985"/>
                    <a:pt x="1845479" y="31209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67">
              <a:extLst>
                <a:ext uri="{FF2B5EF4-FFF2-40B4-BE49-F238E27FC236}">
                  <a16:creationId xmlns:a16="http://schemas.microsoft.com/office/drawing/2014/main" id="{2A471FB0-090D-1886-6261-7B331965CF36}"/>
                </a:ext>
              </a:extLst>
            </p:cNvPr>
            <p:cNvSpPr/>
            <p:nvPr/>
          </p:nvSpPr>
          <p:spPr>
            <a:xfrm>
              <a:off x="6709772" y="4870332"/>
              <a:ext cx="2954430" cy="998681"/>
            </a:xfrm>
            <a:custGeom>
              <a:avLst/>
              <a:gdLst>
                <a:gd name="connsiteX0" fmla="*/ 31209 w 2954430"/>
                <a:gd name="connsiteY0" fmla="*/ 584644 h 998680"/>
                <a:gd name="connsiteX1" fmla="*/ 1487618 w 2954430"/>
                <a:gd name="connsiteY1" fmla="*/ 996600 h 998680"/>
                <a:gd name="connsiteX2" fmla="*/ 2944027 w 2954430"/>
                <a:gd name="connsiteY2" fmla="*/ 584644 h 998680"/>
                <a:gd name="connsiteX3" fmla="*/ 2731808 w 2954430"/>
                <a:gd name="connsiteY3" fmla="*/ 31209 h 998680"/>
                <a:gd name="connsiteX4" fmla="*/ 239267 w 2954430"/>
                <a:gd name="connsiteY4" fmla="*/ 31209 h 998680"/>
                <a:gd name="connsiteX5" fmla="*/ 31209 w 2954430"/>
                <a:gd name="connsiteY5" fmla="*/ 584644 h 99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4430" h="998680">
                  <a:moveTo>
                    <a:pt x="31209" y="584644"/>
                  </a:moveTo>
                  <a:cubicBezTo>
                    <a:pt x="476454" y="859282"/>
                    <a:pt x="984117" y="996600"/>
                    <a:pt x="1487618" y="996600"/>
                  </a:cubicBezTo>
                  <a:cubicBezTo>
                    <a:pt x="1991120" y="996600"/>
                    <a:pt x="2498782" y="859282"/>
                    <a:pt x="2944027" y="584644"/>
                  </a:cubicBezTo>
                  <a:cubicBezTo>
                    <a:pt x="2873288" y="405714"/>
                    <a:pt x="2806709" y="218461"/>
                    <a:pt x="2731808" y="31209"/>
                  </a:cubicBezTo>
                  <a:cubicBezTo>
                    <a:pt x="1949508" y="422359"/>
                    <a:pt x="1025728" y="422359"/>
                    <a:pt x="239267" y="31209"/>
                  </a:cubicBezTo>
                  <a:cubicBezTo>
                    <a:pt x="168527" y="222622"/>
                    <a:pt x="97787" y="405714"/>
                    <a:pt x="31209" y="58464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68">
              <a:extLst>
                <a:ext uri="{FF2B5EF4-FFF2-40B4-BE49-F238E27FC236}">
                  <a16:creationId xmlns:a16="http://schemas.microsoft.com/office/drawing/2014/main" id="{90B8B207-A332-8443-7D99-C7A4AD71FFBB}"/>
                </a:ext>
              </a:extLst>
            </p:cNvPr>
            <p:cNvSpPr/>
            <p:nvPr/>
          </p:nvSpPr>
          <p:spPr>
            <a:xfrm>
              <a:off x="7130051" y="3642787"/>
              <a:ext cx="2122196" cy="915457"/>
            </a:xfrm>
            <a:custGeom>
              <a:avLst/>
              <a:gdLst>
                <a:gd name="connsiteX0" fmla="*/ 31209 w 2122196"/>
                <a:gd name="connsiteY0" fmla="*/ 705318 h 915457"/>
                <a:gd name="connsiteX1" fmla="*/ 2099310 w 2122196"/>
                <a:gd name="connsiteY1" fmla="*/ 705318 h 915457"/>
                <a:gd name="connsiteX2" fmla="*/ 1874607 w 2122196"/>
                <a:gd name="connsiteY2" fmla="*/ 31209 h 915457"/>
                <a:gd name="connsiteX3" fmla="*/ 251751 w 2122196"/>
                <a:gd name="connsiteY3" fmla="*/ 31209 h 915457"/>
                <a:gd name="connsiteX4" fmla="*/ 31209 w 2122196"/>
                <a:gd name="connsiteY4" fmla="*/ 705318 h 915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2196" h="915457">
                  <a:moveTo>
                    <a:pt x="31209" y="705318"/>
                  </a:moveTo>
                  <a:cubicBezTo>
                    <a:pt x="692835" y="971633"/>
                    <a:pt x="1437684" y="971633"/>
                    <a:pt x="2099310" y="705318"/>
                  </a:cubicBezTo>
                  <a:cubicBezTo>
                    <a:pt x="2024409" y="509743"/>
                    <a:pt x="1949508" y="230945"/>
                    <a:pt x="1874607" y="31209"/>
                  </a:cubicBezTo>
                  <a:cubicBezTo>
                    <a:pt x="1346138" y="193494"/>
                    <a:pt x="780219" y="193494"/>
                    <a:pt x="251751" y="31209"/>
                  </a:cubicBezTo>
                  <a:cubicBezTo>
                    <a:pt x="181011" y="230945"/>
                    <a:pt x="106110" y="509743"/>
                    <a:pt x="31209" y="70531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69">
              <a:extLst>
                <a:ext uri="{FF2B5EF4-FFF2-40B4-BE49-F238E27FC236}">
                  <a16:creationId xmlns:a16="http://schemas.microsoft.com/office/drawing/2014/main" id="{F49E371B-4D91-373C-EE66-6A26A05DADB9}"/>
                </a:ext>
              </a:extLst>
            </p:cNvPr>
            <p:cNvSpPr/>
            <p:nvPr/>
          </p:nvSpPr>
          <p:spPr>
            <a:xfrm>
              <a:off x="7579457" y="2461015"/>
              <a:ext cx="1206739" cy="749010"/>
            </a:xfrm>
            <a:custGeom>
              <a:avLst/>
              <a:gdLst>
                <a:gd name="connsiteX0" fmla="*/ 975794 w 1206739"/>
                <a:gd name="connsiteY0" fmla="*/ 31209 h 749010"/>
                <a:gd name="connsiteX1" fmla="*/ 617934 w 1206739"/>
                <a:gd name="connsiteY1" fmla="*/ 56176 h 749010"/>
                <a:gd name="connsiteX2" fmla="*/ 260073 w 1206739"/>
                <a:gd name="connsiteY2" fmla="*/ 31209 h 749010"/>
                <a:gd name="connsiteX3" fmla="*/ 31209 w 1206739"/>
                <a:gd name="connsiteY3" fmla="*/ 659545 h 749010"/>
                <a:gd name="connsiteX4" fmla="*/ 1208820 w 1206739"/>
                <a:gd name="connsiteY4" fmla="*/ 659545 h 749010"/>
                <a:gd name="connsiteX5" fmla="*/ 975794 w 1206739"/>
                <a:gd name="connsiteY5" fmla="*/ 31209 h 749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06739" h="749010">
                  <a:moveTo>
                    <a:pt x="975794" y="31209"/>
                  </a:moveTo>
                  <a:cubicBezTo>
                    <a:pt x="855120" y="47853"/>
                    <a:pt x="738608" y="56176"/>
                    <a:pt x="617934" y="56176"/>
                  </a:cubicBezTo>
                  <a:cubicBezTo>
                    <a:pt x="497260" y="56176"/>
                    <a:pt x="376586" y="47853"/>
                    <a:pt x="260073" y="31209"/>
                  </a:cubicBezTo>
                  <a:cubicBezTo>
                    <a:pt x="181011" y="243428"/>
                    <a:pt x="106110" y="455648"/>
                    <a:pt x="31209" y="659545"/>
                  </a:cubicBezTo>
                  <a:cubicBezTo>
                    <a:pt x="418197" y="742769"/>
                    <a:pt x="821831" y="742769"/>
                    <a:pt x="1208820" y="659545"/>
                  </a:cubicBezTo>
                  <a:cubicBezTo>
                    <a:pt x="1129757" y="455648"/>
                    <a:pt x="1054856" y="243428"/>
                    <a:pt x="975794" y="3120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70">
              <a:extLst>
                <a:ext uri="{FF2B5EF4-FFF2-40B4-BE49-F238E27FC236}">
                  <a16:creationId xmlns:a16="http://schemas.microsoft.com/office/drawing/2014/main" id="{C11E9A62-1E54-DA72-9FB9-201FB89BD19D}"/>
                </a:ext>
              </a:extLst>
            </p:cNvPr>
            <p:cNvSpPr/>
            <p:nvPr/>
          </p:nvSpPr>
          <p:spPr>
            <a:xfrm>
              <a:off x="7807245" y="2003286"/>
              <a:ext cx="749010" cy="582564"/>
            </a:xfrm>
            <a:custGeom>
              <a:avLst/>
              <a:gdLst>
                <a:gd name="connsiteX0" fmla="*/ 748006 w 749010"/>
                <a:gd name="connsiteY0" fmla="*/ 488937 h 582563"/>
                <a:gd name="connsiteX1" fmla="*/ 390146 w 749010"/>
                <a:gd name="connsiteY1" fmla="*/ 572161 h 582563"/>
                <a:gd name="connsiteX2" fmla="*/ 32285 w 749010"/>
                <a:gd name="connsiteY2" fmla="*/ 488937 h 582563"/>
                <a:gd name="connsiteX3" fmla="*/ 390146 w 749010"/>
                <a:gd name="connsiteY3" fmla="*/ 31209 h 582563"/>
                <a:gd name="connsiteX4" fmla="*/ 748006 w 749010"/>
                <a:gd name="connsiteY4" fmla="*/ 488937 h 582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010" h="582563">
                  <a:moveTo>
                    <a:pt x="748006" y="488937"/>
                  </a:moveTo>
                  <a:cubicBezTo>
                    <a:pt x="764651" y="530549"/>
                    <a:pt x="585721" y="572161"/>
                    <a:pt x="390146" y="572161"/>
                  </a:cubicBezTo>
                  <a:cubicBezTo>
                    <a:pt x="194571" y="572161"/>
                    <a:pt x="15641" y="534710"/>
                    <a:pt x="32285" y="488937"/>
                  </a:cubicBezTo>
                  <a:cubicBezTo>
                    <a:pt x="53091" y="422359"/>
                    <a:pt x="194571" y="31209"/>
                    <a:pt x="390146" y="31209"/>
                  </a:cubicBezTo>
                  <a:cubicBezTo>
                    <a:pt x="585721" y="31209"/>
                    <a:pt x="689750" y="351619"/>
                    <a:pt x="748006" y="48893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0" name="Oval 25">
            <a:extLst>
              <a:ext uri="{FF2B5EF4-FFF2-40B4-BE49-F238E27FC236}">
                <a16:creationId xmlns:a16="http://schemas.microsoft.com/office/drawing/2014/main" id="{AD469147-4955-3F3B-19E2-278EDEF9D013}"/>
              </a:ext>
            </a:extLst>
          </p:cNvPr>
          <p:cNvSpPr>
            <a:spLocks noChangeAspect="1"/>
          </p:cNvSpPr>
          <p:nvPr/>
        </p:nvSpPr>
        <p:spPr>
          <a:xfrm>
            <a:off x="562961" y="4117510"/>
            <a:ext cx="529090" cy="529812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1" name="Block Arc 41">
            <a:extLst>
              <a:ext uri="{FF2B5EF4-FFF2-40B4-BE49-F238E27FC236}">
                <a16:creationId xmlns:a16="http://schemas.microsoft.com/office/drawing/2014/main" id="{468608FF-8CDB-60FC-2641-8CF5C98CD55A}"/>
              </a:ext>
            </a:extLst>
          </p:cNvPr>
          <p:cNvSpPr/>
          <p:nvPr/>
        </p:nvSpPr>
        <p:spPr>
          <a:xfrm>
            <a:off x="618803" y="5257007"/>
            <a:ext cx="395557" cy="400568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7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54C60A-294E-2DF8-B6A4-5D73737DCB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hu-HU" dirty="0"/>
              <a:t>Köszönöm figyelmüket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51F8C1D-9B4D-5982-B378-77E68389E1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hu-HU" b="1" dirty="0"/>
              <a:t>Várom a mai napot, hogy ezeknél a munkáknál és a várhatóan növekvő igények legoptimálisabb megvalósítása érdekében minél nagyobb számú technológiai megoldások közül tudjunk majd választani, bővíteni a szakmai eszköztárunkat.</a:t>
            </a:r>
          </a:p>
          <a:p>
            <a:pPr algn="ctr"/>
            <a:endParaRPr lang="hu-HU" b="1" dirty="0"/>
          </a:p>
          <a:p>
            <a:pPr algn="ctr"/>
            <a:r>
              <a:rPr lang="hu-HU" b="1" dirty="0"/>
              <a:t>Keressenek bennünket minden hasonló munkatípus esetén, használják fel tapasztalatunkat</a:t>
            </a:r>
          </a:p>
        </p:txBody>
      </p:sp>
    </p:spTree>
    <p:extLst>
      <p:ext uri="{BB962C8B-B14F-4D97-AF65-F5344CB8AC3E}">
        <p14:creationId xmlns:p14="http://schemas.microsoft.com/office/powerpoint/2010/main" val="686503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7BA2B-9D62-7E2D-6D8A-E313E199D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69571D4-52DC-C6FF-E436-3ACA4A7925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446669"/>
              </p:ext>
            </p:extLst>
          </p:nvPr>
        </p:nvGraphicFramePr>
        <p:xfrm>
          <a:off x="428017" y="2200280"/>
          <a:ext cx="10921877" cy="367201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08646">
                  <a:extLst>
                    <a:ext uri="{9D8B030D-6E8A-4147-A177-3AD203B41FA5}">
                      <a16:colId xmlns:a16="http://schemas.microsoft.com/office/drawing/2014/main" val="432906587"/>
                    </a:ext>
                  </a:extLst>
                </a:gridCol>
                <a:gridCol w="3170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1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32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4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29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72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400" b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Bontandó burkolatok típusa, adottságai, újrahasznosítás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altLang="ko-KR" sz="1300" b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Van burkolatbontás?</a:t>
                      </a:r>
                      <a:endParaRPr lang="ko-KR" altLang="en-US" sz="1300" b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b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Bontott burkolatok felhasználási lehetőségei</a:t>
                      </a:r>
                      <a:endParaRPr lang="ko-KR" altLang="en-US" sz="1300" b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b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Közútkezelői előírások</a:t>
                      </a:r>
                      <a:endParaRPr lang="ko-KR" altLang="en-US" sz="1300" b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b="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Hulladékkezelés</a:t>
                      </a:r>
                      <a:endParaRPr lang="ko-KR" altLang="en-US" sz="1300" b="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7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400" b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Környezet zavarhatósága, forgalom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kern="12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Forgalomkorlátozás</a:t>
                      </a:r>
                      <a:endParaRPr lang="en-JM" altLang="ko-KR" sz="13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kern="12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Munkagépek elhelyezése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Üdülő övezeti besorolású területen történő munkavégzés</a:t>
                      </a:r>
                      <a:endParaRPr lang="en-JM" altLang="ko-KR" sz="13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kern="12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Zajterhelés és porszennyezés</a:t>
                      </a:r>
                      <a:endParaRPr lang="en-JM" altLang="ko-KR" sz="13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kern="12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Más közművek ideiglenes kiváltásának igénye</a:t>
                      </a:r>
                      <a:endParaRPr lang="en-JM" altLang="ko-KR" sz="13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2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400" b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Ellátásbiztonság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Rendelkezésre álló idő</a:t>
                      </a:r>
                      <a:endParaRPr lang="en-JM" altLang="ko-KR" sz="13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Átkötések, átterhelések lehetőségei</a:t>
                      </a:r>
                      <a:endParaRPr lang="en-JM" altLang="ko-KR" sz="13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Üzembehelyezés módja</a:t>
                      </a:r>
                      <a:endParaRPr lang="en-JM" altLang="ko-KR" sz="13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itchFamily="34" charset="0"/>
                        </a:rPr>
                        <a:t>Felhagyott vezetékek sorsa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7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0" dirty="0">
                        <a:solidFill>
                          <a:srgbClr val="262626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400" b="1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Környezetvédelem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solidFill>
                            <a:schemeClr val="tx1"/>
                          </a:solidFill>
                        </a:rPr>
                        <a:t>Hulladékgazdálkodási törvény előírásai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300" dirty="0">
                          <a:solidFill>
                            <a:schemeClr val="tx1"/>
                          </a:solidFill>
                        </a:rPr>
                        <a:t>Ideiglenes tárolóhelyek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Hatósági bejelentések , nyilvántartás</a:t>
                      </a:r>
                      <a:endParaRPr lang="en-JM" altLang="ko-KR" sz="13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Ártalmatlanítás,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altLang="ko-KR" sz="1300" dirty="0">
                          <a:solidFill>
                            <a:schemeClr val="tx1"/>
                          </a:solidFill>
                          <a:latin typeface="+mn-lt"/>
                          <a:cs typeface="Arial" pitchFamily="34" charset="0"/>
                        </a:rPr>
                        <a:t>felhasználási lehetőségek</a:t>
                      </a:r>
                      <a:endParaRPr lang="en-JM" altLang="ko-KR" sz="1300" dirty="0">
                        <a:solidFill>
                          <a:schemeClr val="tx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7">
            <a:extLst>
              <a:ext uri="{FF2B5EF4-FFF2-40B4-BE49-F238E27FC236}">
                <a16:creationId xmlns:a16="http://schemas.microsoft.com/office/drawing/2014/main" id="{0B9C9C69-5A7B-A526-8B6A-DBEC8DA9C791}"/>
              </a:ext>
            </a:extLst>
          </p:cNvPr>
          <p:cNvSpPr/>
          <p:nvPr/>
        </p:nvSpPr>
        <p:spPr>
          <a:xfrm>
            <a:off x="4468076" y="1328512"/>
            <a:ext cx="1692000" cy="8151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20D07954-BE4B-24D3-5065-F52469CD7027}"/>
              </a:ext>
            </a:extLst>
          </p:cNvPr>
          <p:cNvSpPr/>
          <p:nvPr/>
        </p:nvSpPr>
        <p:spPr>
          <a:xfrm>
            <a:off x="4900076" y="894857"/>
            <a:ext cx="828000" cy="884397"/>
          </a:xfrm>
          <a:prstGeom prst="ellipse">
            <a:avLst/>
          </a:prstGeom>
          <a:solidFill>
            <a:schemeClr val="accent1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067ED03C-B225-6F2E-1D8F-02AA2AF39CE2}"/>
              </a:ext>
            </a:extLst>
          </p:cNvPr>
          <p:cNvSpPr txBox="1"/>
          <p:nvPr/>
        </p:nvSpPr>
        <p:spPr>
          <a:xfrm>
            <a:off x="4929376" y="1108804"/>
            <a:ext cx="76940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bg1"/>
                </a:solidFill>
                <a:cs typeface="Arial" pitchFamily="34" charset="0"/>
              </a:rPr>
              <a:t>?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E120CD4-D964-F8C8-CF7E-CACB4EF066CE}"/>
              </a:ext>
            </a:extLst>
          </p:cNvPr>
          <p:cNvSpPr/>
          <p:nvPr/>
        </p:nvSpPr>
        <p:spPr>
          <a:xfrm>
            <a:off x="4468076" y="2061577"/>
            <a:ext cx="1692000" cy="769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9" name="Rectangle 47">
            <a:extLst>
              <a:ext uri="{FF2B5EF4-FFF2-40B4-BE49-F238E27FC236}">
                <a16:creationId xmlns:a16="http://schemas.microsoft.com/office/drawing/2014/main" id="{0F6C0134-4BE7-983C-D38F-075DCF17325A}"/>
              </a:ext>
            </a:extLst>
          </p:cNvPr>
          <p:cNvSpPr/>
          <p:nvPr/>
        </p:nvSpPr>
        <p:spPr>
          <a:xfrm>
            <a:off x="7927954" y="1328512"/>
            <a:ext cx="1692000" cy="8151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0" name="Oval 48">
            <a:extLst>
              <a:ext uri="{FF2B5EF4-FFF2-40B4-BE49-F238E27FC236}">
                <a16:creationId xmlns:a16="http://schemas.microsoft.com/office/drawing/2014/main" id="{E1B45479-922D-D77D-FC08-CAC97D5D4A10}"/>
              </a:ext>
            </a:extLst>
          </p:cNvPr>
          <p:cNvSpPr/>
          <p:nvPr/>
        </p:nvSpPr>
        <p:spPr>
          <a:xfrm>
            <a:off x="8359954" y="894857"/>
            <a:ext cx="828000" cy="884397"/>
          </a:xfrm>
          <a:prstGeom prst="ellipse">
            <a:avLst/>
          </a:prstGeom>
          <a:solidFill>
            <a:schemeClr val="accent3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BEEE62A7-60DA-F525-6E3F-1C4EAD6F37F9}"/>
              </a:ext>
            </a:extLst>
          </p:cNvPr>
          <p:cNvSpPr txBox="1"/>
          <p:nvPr/>
        </p:nvSpPr>
        <p:spPr>
          <a:xfrm>
            <a:off x="8389254" y="1108804"/>
            <a:ext cx="76940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bg1"/>
                </a:solidFill>
                <a:cs typeface="Arial" pitchFamily="34" charset="0"/>
              </a:rPr>
              <a:t>?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2" name="Rectangle 46">
            <a:extLst>
              <a:ext uri="{FF2B5EF4-FFF2-40B4-BE49-F238E27FC236}">
                <a16:creationId xmlns:a16="http://schemas.microsoft.com/office/drawing/2014/main" id="{DF7926FF-BB2D-C83A-C0AB-F285D2D33CF2}"/>
              </a:ext>
            </a:extLst>
          </p:cNvPr>
          <p:cNvSpPr/>
          <p:nvPr/>
        </p:nvSpPr>
        <p:spPr>
          <a:xfrm>
            <a:off x="7927954" y="2061577"/>
            <a:ext cx="1692000" cy="769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3" name="Rectangle 43">
            <a:extLst>
              <a:ext uri="{FF2B5EF4-FFF2-40B4-BE49-F238E27FC236}">
                <a16:creationId xmlns:a16="http://schemas.microsoft.com/office/drawing/2014/main" id="{540D1909-1176-3AD9-1A21-77449C30D5A6}"/>
              </a:ext>
            </a:extLst>
          </p:cNvPr>
          <p:cNvSpPr/>
          <p:nvPr/>
        </p:nvSpPr>
        <p:spPr>
          <a:xfrm>
            <a:off x="6198015" y="1328512"/>
            <a:ext cx="1692000" cy="8151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4" name="Oval 44">
            <a:extLst>
              <a:ext uri="{FF2B5EF4-FFF2-40B4-BE49-F238E27FC236}">
                <a16:creationId xmlns:a16="http://schemas.microsoft.com/office/drawing/2014/main" id="{5B3A11EC-1448-A0ED-20D5-4F711B7A550B}"/>
              </a:ext>
            </a:extLst>
          </p:cNvPr>
          <p:cNvSpPr/>
          <p:nvPr/>
        </p:nvSpPr>
        <p:spPr>
          <a:xfrm>
            <a:off x="6630015" y="894857"/>
            <a:ext cx="828000" cy="884397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50CA3455-F7D5-9226-62AA-929B4CA2EECD}"/>
              </a:ext>
            </a:extLst>
          </p:cNvPr>
          <p:cNvSpPr txBox="1"/>
          <p:nvPr/>
        </p:nvSpPr>
        <p:spPr>
          <a:xfrm>
            <a:off x="6659315" y="1108804"/>
            <a:ext cx="76940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bg1"/>
                </a:solidFill>
                <a:cs typeface="Arial" pitchFamily="34" charset="0"/>
              </a:rPr>
              <a:t>?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Rectangle 42">
            <a:extLst>
              <a:ext uri="{FF2B5EF4-FFF2-40B4-BE49-F238E27FC236}">
                <a16:creationId xmlns:a16="http://schemas.microsoft.com/office/drawing/2014/main" id="{C9FD8007-3A22-90F7-9C77-35D131B8BEF5}"/>
              </a:ext>
            </a:extLst>
          </p:cNvPr>
          <p:cNvSpPr/>
          <p:nvPr/>
        </p:nvSpPr>
        <p:spPr>
          <a:xfrm>
            <a:off x="6198015" y="2061577"/>
            <a:ext cx="1692000" cy="769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7" name="Rectangle 51">
            <a:extLst>
              <a:ext uri="{FF2B5EF4-FFF2-40B4-BE49-F238E27FC236}">
                <a16:creationId xmlns:a16="http://schemas.microsoft.com/office/drawing/2014/main" id="{29677CEA-09E3-935C-DFC6-3E3B3E0F9ED7}"/>
              </a:ext>
            </a:extLst>
          </p:cNvPr>
          <p:cNvSpPr/>
          <p:nvPr/>
        </p:nvSpPr>
        <p:spPr>
          <a:xfrm>
            <a:off x="9657894" y="1328512"/>
            <a:ext cx="1692000" cy="8151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EF4A4A"/>
              </a:solidFill>
              <a:cs typeface="Arial" pitchFamily="34" charset="0"/>
            </a:endParaRPr>
          </a:p>
        </p:txBody>
      </p:sp>
      <p:sp>
        <p:nvSpPr>
          <p:cNvPr id="18" name="Oval 52">
            <a:extLst>
              <a:ext uri="{FF2B5EF4-FFF2-40B4-BE49-F238E27FC236}">
                <a16:creationId xmlns:a16="http://schemas.microsoft.com/office/drawing/2014/main" id="{2C9BF929-BF96-1826-2591-5C6C9D285537}"/>
              </a:ext>
            </a:extLst>
          </p:cNvPr>
          <p:cNvSpPr/>
          <p:nvPr/>
        </p:nvSpPr>
        <p:spPr>
          <a:xfrm>
            <a:off x="10089894" y="853158"/>
            <a:ext cx="828000" cy="884397"/>
          </a:xfrm>
          <a:prstGeom prst="ellipse">
            <a:avLst/>
          </a:prstGeom>
          <a:solidFill>
            <a:schemeClr val="accent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19" name="TextBox 25">
            <a:extLst>
              <a:ext uri="{FF2B5EF4-FFF2-40B4-BE49-F238E27FC236}">
                <a16:creationId xmlns:a16="http://schemas.microsoft.com/office/drawing/2014/main" id="{9DA3055E-E267-D1F5-04E4-9EC78E78D17A}"/>
              </a:ext>
            </a:extLst>
          </p:cNvPr>
          <p:cNvSpPr txBox="1"/>
          <p:nvPr/>
        </p:nvSpPr>
        <p:spPr>
          <a:xfrm>
            <a:off x="10119194" y="1067105"/>
            <a:ext cx="76940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hu-HU" altLang="ko-KR" sz="2000" b="1" dirty="0">
                <a:solidFill>
                  <a:schemeClr val="bg1"/>
                </a:solidFill>
                <a:cs typeface="Arial" pitchFamily="34" charset="0"/>
              </a:rPr>
              <a:t>?</a:t>
            </a:r>
            <a:r>
              <a:rPr lang="en-US" altLang="ko-KR" sz="2000" b="1" dirty="0">
                <a:solidFill>
                  <a:schemeClr val="bg1"/>
                </a:solidFill>
                <a:cs typeface="Arial" pitchFamily="34" charset="0"/>
              </a:rPr>
              <a:t>%</a:t>
            </a:r>
            <a:endParaRPr lang="ko-KR" altLang="en-US" sz="20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Rectangle 50">
            <a:extLst>
              <a:ext uri="{FF2B5EF4-FFF2-40B4-BE49-F238E27FC236}">
                <a16:creationId xmlns:a16="http://schemas.microsoft.com/office/drawing/2014/main" id="{27E24C40-4BAA-85A0-4637-D7FAD8903662}"/>
              </a:ext>
            </a:extLst>
          </p:cNvPr>
          <p:cNvSpPr/>
          <p:nvPr/>
        </p:nvSpPr>
        <p:spPr>
          <a:xfrm>
            <a:off x="9657894" y="2061577"/>
            <a:ext cx="1692000" cy="7690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262626"/>
              </a:solidFill>
              <a:cs typeface="Arial" pitchFamily="34" charset="0"/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B8F2E88-8EB1-FDE9-8FFD-3D3D721062E2}"/>
              </a:ext>
            </a:extLst>
          </p:cNvPr>
          <p:cNvSpPr txBox="1">
            <a:spLocks/>
          </p:cNvSpPr>
          <p:nvPr/>
        </p:nvSpPr>
        <p:spPr>
          <a:xfrm>
            <a:off x="618803" y="280243"/>
            <a:ext cx="11573197" cy="72424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3200" dirty="0"/>
              <a:t> Hagyományos vagy No-</a:t>
            </a:r>
            <a:r>
              <a:rPr lang="hu-HU" sz="3200" dirty="0" err="1"/>
              <a:t>dig</a:t>
            </a:r>
            <a:r>
              <a:rPr lang="hu-HU" sz="3200" dirty="0"/>
              <a:t> ? D</a:t>
            </a:r>
            <a:r>
              <a:rPr lang="en-US" sz="3200" dirty="0"/>
              <a:t>e </a:t>
            </a:r>
            <a:r>
              <a:rPr lang="en-US" sz="3200" dirty="0" err="1"/>
              <a:t>mit</a:t>
            </a:r>
            <a:r>
              <a:rPr lang="en-US" sz="3200" dirty="0"/>
              <a:t> is </a:t>
            </a:r>
            <a:r>
              <a:rPr lang="en-US" sz="3200" dirty="0" err="1"/>
              <a:t>mérlegeljünk</a:t>
            </a:r>
            <a:r>
              <a:rPr lang="en-US" sz="3200" dirty="0"/>
              <a:t>?</a:t>
            </a:r>
          </a:p>
        </p:txBody>
      </p:sp>
      <p:sp>
        <p:nvSpPr>
          <p:cNvPr id="22" name="Rounded Rectangle 25">
            <a:extLst>
              <a:ext uri="{FF2B5EF4-FFF2-40B4-BE49-F238E27FC236}">
                <a16:creationId xmlns:a16="http://schemas.microsoft.com/office/drawing/2014/main" id="{A4D99A1A-6E93-4A64-EAD6-DF424878C9C5}"/>
              </a:ext>
            </a:extLst>
          </p:cNvPr>
          <p:cNvSpPr/>
          <p:nvPr/>
        </p:nvSpPr>
        <p:spPr>
          <a:xfrm>
            <a:off x="502460" y="3429000"/>
            <a:ext cx="540789" cy="429563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" name="Left Arrow 1">
            <a:extLst>
              <a:ext uri="{FF2B5EF4-FFF2-40B4-BE49-F238E27FC236}">
                <a16:creationId xmlns:a16="http://schemas.microsoft.com/office/drawing/2014/main" id="{34BD9AC0-23D3-5AFD-2B7F-1F2A752E791A}"/>
              </a:ext>
            </a:extLst>
          </p:cNvPr>
          <p:cNvSpPr>
            <a:spLocks noChangeAspect="1"/>
          </p:cNvSpPr>
          <p:nvPr/>
        </p:nvSpPr>
        <p:spPr>
          <a:xfrm>
            <a:off x="605182" y="5224443"/>
            <a:ext cx="438067" cy="429563"/>
          </a:xfrm>
          <a:custGeom>
            <a:avLst/>
            <a:gdLst/>
            <a:ahLst/>
            <a:cxnLst/>
            <a:rect l="l" t="t" r="r" b="b"/>
            <a:pathLst>
              <a:path w="3306630" h="3218379">
                <a:moveTo>
                  <a:pt x="0" y="2085651"/>
                </a:moveTo>
                <a:cubicBezTo>
                  <a:pt x="253919" y="2342528"/>
                  <a:pt x="881542" y="2297196"/>
                  <a:pt x="1388167" y="2271654"/>
                </a:cubicBezTo>
                <a:lnTo>
                  <a:pt x="1417952" y="2988872"/>
                </a:lnTo>
                <a:lnTo>
                  <a:pt x="717647" y="2950294"/>
                </a:lnTo>
                <a:cubicBezTo>
                  <a:pt x="467617" y="2928101"/>
                  <a:pt x="217417" y="2555860"/>
                  <a:pt x="0" y="2085651"/>
                </a:cubicBezTo>
                <a:close/>
                <a:moveTo>
                  <a:pt x="1969797" y="2019847"/>
                </a:moveTo>
                <a:lnTo>
                  <a:pt x="1969797" y="2274913"/>
                </a:lnTo>
                <a:lnTo>
                  <a:pt x="2657809" y="2274913"/>
                </a:lnTo>
                <a:cubicBezTo>
                  <a:pt x="2787205" y="2599270"/>
                  <a:pt x="2968360" y="2923626"/>
                  <a:pt x="2675062" y="2954686"/>
                </a:cubicBezTo>
                <a:lnTo>
                  <a:pt x="1969797" y="2963313"/>
                </a:lnTo>
                <a:lnTo>
                  <a:pt x="1969797" y="3218379"/>
                </a:lnTo>
                <a:lnTo>
                  <a:pt x="1429598" y="2619113"/>
                </a:lnTo>
                <a:close/>
                <a:moveTo>
                  <a:pt x="2961009" y="1275432"/>
                </a:moveTo>
                <a:lnTo>
                  <a:pt x="3277752" y="1901203"/>
                </a:lnTo>
                <a:cubicBezTo>
                  <a:pt x="3383548" y="2128832"/>
                  <a:pt x="3186278" y="2531632"/>
                  <a:pt x="2887773" y="2955026"/>
                </a:cubicBezTo>
                <a:cubicBezTo>
                  <a:pt x="2983276" y="2606687"/>
                  <a:pt x="2630206" y="2085815"/>
                  <a:pt x="2354773" y="1659836"/>
                </a:cubicBezTo>
                <a:close/>
                <a:moveTo>
                  <a:pt x="1019997" y="990789"/>
                </a:moveTo>
                <a:lnTo>
                  <a:pt x="1268877" y="1758248"/>
                </a:lnTo>
                <a:lnTo>
                  <a:pt x="1047983" y="1630715"/>
                </a:lnTo>
                <a:lnTo>
                  <a:pt x="703977" y="2226552"/>
                </a:lnTo>
                <a:cubicBezTo>
                  <a:pt x="358378" y="2176433"/>
                  <a:pt x="-13100" y="2171140"/>
                  <a:pt x="106650" y="1901606"/>
                </a:cubicBezTo>
                <a:lnTo>
                  <a:pt x="451811" y="1286515"/>
                </a:lnTo>
                <a:lnTo>
                  <a:pt x="230918" y="1158982"/>
                </a:lnTo>
                <a:close/>
                <a:moveTo>
                  <a:pt x="2174825" y="119764"/>
                </a:moveTo>
                <a:cubicBezTo>
                  <a:pt x="2220451" y="119103"/>
                  <a:pt x="2264887" y="143875"/>
                  <a:pt x="2308274" y="203493"/>
                </a:cubicBezTo>
                <a:lnTo>
                  <a:pt x="2668377" y="809957"/>
                </a:lnTo>
                <a:lnTo>
                  <a:pt x="2889271" y="682424"/>
                </a:lnTo>
                <a:lnTo>
                  <a:pt x="2640391" y="1449883"/>
                </a:lnTo>
                <a:lnTo>
                  <a:pt x="1851312" y="1281690"/>
                </a:lnTo>
                <a:lnTo>
                  <a:pt x="2072206" y="1154157"/>
                </a:lnTo>
                <a:lnTo>
                  <a:pt x="1728200" y="558321"/>
                </a:lnTo>
                <a:cubicBezTo>
                  <a:pt x="1890352" y="352642"/>
                  <a:pt x="2037947" y="121750"/>
                  <a:pt x="2174825" y="119764"/>
                </a:cubicBezTo>
                <a:close/>
                <a:moveTo>
                  <a:pt x="1831774" y="30"/>
                </a:moveTo>
                <a:cubicBezTo>
                  <a:pt x="1948530" y="539"/>
                  <a:pt x="2073232" y="7407"/>
                  <a:pt x="2202212" y="19111"/>
                </a:cubicBezTo>
                <a:cubicBezTo>
                  <a:pt x="1852790" y="110572"/>
                  <a:pt x="1578238" y="676776"/>
                  <a:pt x="1347045" y="1128297"/>
                </a:cubicBezTo>
                <a:lnTo>
                  <a:pt x="711024" y="795483"/>
                </a:lnTo>
                <a:lnTo>
                  <a:pt x="1094586" y="208291"/>
                </a:lnTo>
                <a:cubicBezTo>
                  <a:pt x="1202761" y="54213"/>
                  <a:pt x="1481508" y="-1496"/>
                  <a:pt x="1831774" y="3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" name="Left Arrow 1">
            <a:extLst>
              <a:ext uri="{FF2B5EF4-FFF2-40B4-BE49-F238E27FC236}">
                <a16:creationId xmlns:a16="http://schemas.microsoft.com/office/drawing/2014/main" id="{95AA053E-FE96-DF50-6759-11034ECD122E}"/>
              </a:ext>
            </a:extLst>
          </p:cNvPr>
          <p:cNvSpPr>
            <a:spLocks noChangeAspect="1"/>
          </p:cNvSpPr>
          <p:nvPr/>
        </p:nvSpPr>
        <p:spPr>
          <a:xfrm>
            <a:off x="549038" y="2401542"/>
            <a:ext cx="438067" cy="429563"/>
          </a:xfrm>
          <a:custGeom>
            <a:avLst/>
            <a:gdLst/>
            <a:ahLst/>
            <a:cxnLst/>
            <a:rect l="l" t="t" r="r" b="b"/>
            <a:pathLst>
              <a:path w="3306630" h="3218379">
                <a:moveTo>
                  <a:pt x="0" y="2085651"/>
                </a:moveTo>
                <a:cubicBezTo>
                  <a:pt x="253919" y="2342528"/>
                  <a:pt x="881542" y="2297196"/>
                  <a:pt x="1388167" y="2271654"/>
                </a:cubicBezTo>
                <a:lnTo>
                  <a:pt x="1417952" y="2988872"/>
                </a:lnTo>
                <a:lnTo>
                  <a:pt x="717647" y="2950294"/>
                </a:lnTo>
                <a:cubicBezTo>
                  <a:pt x="467617" y="2928101"/>
                  <a:pt x="217417" y="2555860"/>
                  <a:pt x="0" y="2085651"/>
                </a:cubicBezTo>
                <a:close/>
                <a:moveTo>
                  <a:pt x="1969797" y="2019847"/>
                </a:moveTo>
                <a:lnTo>
                  <a:pt x="1969797" y="2274913"/>
                </a:lnTo>
                <a:lnTo>
                  <a:pt x="2657809" y="2274913"/>
                </a:lnTo>
                <a:cubicBezTo>
                  <a:pt x="2787205" y="2599270"/>
                  <a:pt x="2968360" y="2923626"/>
                  <a:pt x="2675062" y="2954686"/>
                </a:cubicBezTo>
                <a:lnTo>
                  <a:pt x="1969797" y="2963313"/>
                </a:lnTo>
                <a:lnTo>
                  <a:pt x="1969797" y="3218379"/>
                </a:lnTo>
                <a:lnTo>
                  <a:pt x="1429598" y="2619113"/>
                </a:lnTo>
                <a:close/>
                <a:moveTo>
                  <a:pt x="2961009" y="1275432"/>
                </a:moveTo>
                <a:lnTo>
                  <a:pt x="3277752" y="1901203"/>
                </a:lnTo>
                <a:cubicBezTo>
                  <a:pt x="3383548" y="2128832"/>
                  <a:pt x="3186278" y="2531632"/>
                  <a:pt x="2887773" y="2955026"/>
                </a:cubicBezTo>
                <a:cubicBezTo>
                  <a:pt x="2983276" y="2606687"/>
                  <a:pt x="2630206" y="2085815"/>
                  <a:pt x="2354773" y="1659836"/>
                </a:cubicBezTo>
                <a:close/>
                <a:moveTo>
                  <a:pt x="1019997" y="990789"/>
                </a:moveTo>
                <a:lnTo>
                  <a:pt x="1268877" y="1758248"/>
                </a:lnTo>
                <a:lnTo>
                  <a:pt x="1047983" y="1630715"/>
                </a:lnTo>
                <a:lnTo>
                  <a:pt x="703977" y="2226552"/>
                </a:lnTo>
                <a:cubicBezTo>
                  <a:pt x="358378" y="2176433"/>
                  <a:pt x="-13100" y="2171140"/>
                  <a:pt x="106650" y="1901606"/>
                </a:cubicBezTo>
                <a:lnTo>
                  <a:pt x="451811" y="1286515"/>
                </a:lnTo>
                <a:lnTo>
                  <a:pt x="230918" y="1158982"/>
                </a:lnTo>
                <a:close/>
                <a:moveTo>
                  <a:pt x="2174825" y="119764"/>
                </a:moveTo>
                <a:cubicBezTo>
                  <a:pt x="2220451" y="119103"/>
                  <a:pt x="2264887" y="143875"/>
                  <a:pt x="2308274" y="203493"/>
                </a:cubicBezTo>
                <a:lnTo>
                  <a:pt x="2668377" y="809957"/>
                </a:lnTo>
                <a:lnTo>
                  <a:pt x="2889271" y="682424"/>
                </a:lnTo>
                <a:lnTo>
                  <a:pt x="2640391" y="1449883"/>
                </a:lnTo>
                <a:lnTo>
                  <a:pt x="1851312" y="1281690"/>
                </a:lnTo>
                <a:lnTo>
                  <a:pt x="2072206" y="1154157"/>
                </a:lnTo>
                <a:lnTo>
                  <a:pt x="1728200" y="558321"/>
                </a:lnTo>
                <a:cubicBezTo>
                  <a:pt x="1890352" y="352642"/>
                  <a:pt x="2037947" y="121750"/>
                  <a:pt x="2174825" y="119764"/>
                </a:cubicBezTo>
                <a:close/>
                <a:moveTo>
                  <a:pt x="1831774" y="30"/>
                </a:moveTo>
                <a:cubicBezTo>
                  <a:pt x="1948530" y="539"/>
                  <a:pt x="2073232" y="7407"/>
                  <a:pt x="2202212" y="19111"/>
                </a:cubicBezTo>
                <a:cubicBezTo>
                  <a:pt x="1852790" y="110572"/>
                  <a:pt x="1578238" y="676776"/>
                  <a:pt x="1347045" y="1128297"/>
                </a:cubicBezTo>
                <a:lnTo>
                  <a:pt x="711024" y="795483"/>
                </a:lnTo>
                <a:lnTo>
                  <a:pt x="1094586" y="208291"/>
                </a:lnTo>
                <a:cubicBezTo>
                  <a:pt x="1202761" y="54213"/>
                  <a:pt x="1481508" y="-1496"/>
                  <a:pt x="1831774" y="3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4" name="Oval 21">
            <a:extLst>
              <a:ext uri="{FF2B5EF4-FFF2-40B4-BE49-F238E27FC236}">
                <a16:creationId xmlns:a16="http://schemas.microsoft.com/office/drawing/2014/main" id="{117DFEA6-F5A1-E6DC-D3A9-74FC670C242B}"/>
              </a:ext>
            </a:extLst>
          </p:cNvPr>
          <p:cNvSpPr/>
          <p:nvPr/>
        </p:nvSpPr>
        <p:spPr>
          <a:xfrm rot="20700000">
            <a:off x="583297" y="4385737"/>
            <a:ext cx="355455" cy="311531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</p:spTree>
    <p:extLst>
      <p:ext uri="{BB962C8B-B14F-4D97-AF65-F5344CB8AC3E}">
        <p14:creationId xmlns:p14="http://schemas.microsoft.com/office/powerpoint/2010/main" val="351216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4D17A-24B0-ACDD-E2E2-302DC218D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828" y="1126269"/>
            <a:ext cx="8263563" cy="2387600"/>
          </a:xfrm>
        </p:spPr>
        <p:txBody>
          <a:bodyPr/>
          <a:lstStyle/>
          <a:p>
            <a:r>
              <a:rPr lang="hu-HU" dirty="0"/>
              <a:t>Ahol a hagyományos technológia a megfelelő választás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A0EFF-EECC-3C49-A7E5-5262354E88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715" y="3686907"/>
            <a:ext cx="4754335" cy="1655762"/>
          </a:xfrm>
        </p:spPr>
        <p:txBody>
          <a:bodyPr/>
          <a:lstStyle/>
          <a:p>
            <a:r>
              <a:rPr lang="hu-HU" dirty="0"/>
              <a:t>Ivóvíz- és szennyvízhálózat rekonstrukciók</a:t>
            </a:r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3375370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A078B9-EC4C-46DC-93B6-72A635635D9D}"/>
              </a:ext>
            </a:extLst>
          </p:cNvPr>
          <p:cNvSpPr/>
          <p:nvPr/>
        </p:nvSpPr>
        <p:spPr>
          <a:xfrm>
            <a:off x="0" y="2101598"/>
            <a:ext cx="12192000" cy="4753047"/>
          </a:xfrm>
          <a:custGeom>
            <a:avLst/>
            <a:gdLst>
              <a:gd name="connsiteX0" fmla="*/ 0 w 12192000"/>
              <a:gd name="connsiteY0" fmla="*/ 0 h 1895547"/>
              <a:gd name="connsiteX1" fmla="*/ 12192000 w 12192000"/>
              <a:gd name="connsiteY1" fmla="*/ 0 h 1895547"/>
              <a:gd name="connsiteX2" fmla="*/ 12192000 w 12192000"/>
              <a:gd name="connsiteY2" fmla="*/ 1895547 h 1895547"/>
              <a:gd name="connsiteX3" fmla="*/ 0 w 12192000"/>
              <a:gd name="connsiteY3" fmla="*/ 1895547 h 1895547"/>
              <a:gd name="connsiteX4" fmla="*/ 0 w 12192000"/>
              <a:gd name="connsiteY4" fmla="*/ 0 h 1895547"/>
              <a:gd name="connsiteX0" fmla="*/ 0 w 12192000"/>
              <a:gd name="connsiteY0" fmla="*/ 9453 h 1905000"/>
              <a:gd name="connsiteX1" fmla="*/ 4476750 w 12192000"/>
              <a:gd name="connsiteY1" fmla="*/ 0 h 1905000"/>
              <a:gd name="connsiteX2" fmla="*/ 12192000 w 12192000"/>
              <a:gd name="connsiteY2" fmla="*/ 9453 h 1905000"/>
              <a:gd name="connsiteX3" fmla="*/ 12192000 w 12192000"/>
              <a:gd name="connsiteY3" fmla="*/ 1905000 h 1905000"/>
              <a:gd name="connsiteX4" fmla="*/ 0 w 12192000"/>
              <a:gd name="connsiteY4" fmla="*/ 1905000 h 1905000"/>
              <a:gd name="connsiteX5" fmla="*/ 0 w 12192000"/>
              <a:gd name="connsiteY5" fmla="*/ 9453 h 1905000"/>
              <a:gd name="connsiteX0" fmla="*/ 0 w 12192000"/>
              <a:gd name="connsiteY0" fmla="*/ 9453 h 1905000"/>
              <a:gd name="connsiteX1" fmla="*/ 3086100 w 12192000"/>
              <a:gd name="connsiteY1" fmla="*/ 0 h 1905000"/>
              <a:gd name="connsiteX2" fmla="*/ 4476750 w 12192000"/>
              <a:gd name="connsiteY2" fmla="*/ 0 h 1905000"/>
              <a:gd name="connsiteX3" fmla="*/ 12192000 w 12192000"/>
              <a:gd name="connsiteY3" fmla="*/ 9453 h 1905000"/>
              <a:gd name="connsiteX4" fmla="*/ 12192000 w 12192000"/>
              <a:gd name="connsiteY4" fmla="*/ 1905000 h 1905000"/>
              <a:gd name="connsiteX5" fmla="*/ 0 w 12192000"/>
              <a:gd name="connsiteY5" fmla="*/ 1905000 h 1905000"/>
              <a:gd name="connsiteX6" fmla="*/ 0 w 12192000"/>
              <a:gd name="connsiteY6" fmla="*/ 9453 h 1905000"/>
              <a:gd name="connsiteX0" fmla="*/ 0 w 12192000"/>
              <a:gd name="connsiteY0" fmla="*/ 9453 h 1905000"/>
              <a:gd name="connsiteX1" fmla="*/ 3086100 w 12192000"/>
              <a:gd name="connsiteY1" fmla="*/ 0 h 1905000"/>
              <a:gd name="connsiteX2" fmla="*/ 4476750 w 12192000"/>
              <a:gd name="connsiteY2" fmla="*/ 0 h 1905000"/>
              <a:gd name="connsiteX3" fmla="*/ 12192000 w 12192000"/>
              <a:gd name="connsiteY3" fmla="*/ 9453 h 1905000"/>
              <a:gd name="connsiteX4" fmla="*/ 12192000 w 12192000"/>
              <a:gd name="connsiteY4" fmla="*/ 1905000 h 1905000"/>
              <a:gd name="connsiteX5" fmla="*/ 0 w 12192000"/>
              <a:gd name="connsiteY5" fmla="*/ 1905000 h 1905000"/>
              <a:gd name="connsiteX6" fmla="*/ 0 w 12192000"/>
              <a:gd name="connsiteY6" fmla="*/ 9453 h 1905000"/>
              <a:gd name="connsiteX0" fmla="*/ 0 w 12192000"/>
              <a:gd name="connsiteY0" fmla="*/ 609528 h 2505075"/>
              <a:gd name="connsiteX1" fmla="*/ 3086100 w 12192000"/>
              <a:gd name="connsiteY1" fmla="*/ 600075 h 2505075"/>
              <a:gd name="connsiteX2" fmla="*/ 4448175 w 12192000"/>
              <a:gd name="connsiteY2" fmla="*/ 0 h 2505075"/>
              <a:gd name="connsiteX3" fmla="*/ 12192000 w 12192000"/>
              <a:gd name="connsiteY3" fmla="*/ 609528 h 2505075"/>
              <a:gd name="connsiteX4" fmla="*/ 12192000 w 12192000"/>
              <a:gd name="connsiteY4" fmla="*/ 2505075 h 2505075"/>
              <a:gd name="connsiteX5" fmla="*/ 0 w 12192000"/>
              <a:gd name="connsiteY5" fmla="*/ 2505075 h 2505075"/>
              <a:gd name="connsiteX6" fmla="*/ 0 w 12192000"/>
              <a:gd name="connsiteY6" fmla="*/ 609528 h 2505075"/>
              <a:gd name="connsiteX0" fmla="*/ 0 w 12192000"/>
              <a:gd name="connsiteY0" fmla="*/ 609528 h 2505075"/>
              <a:gd name="connsiteX1" fmla="*/ 3086100 w 12192000"/>
              <a:gd name="connsiteY1" fmla="*/ 600075 h 2505075"/>
              <a:gd name="connsiteX2" fmla="*/ 4448175 w 12192000"/>
              <a:gd name="connsiteY2" fmla="*/ 0 h 2505075"/>
              <a:gd name="connsiteX3" fmla="*/ 6905625 w 12192000"/>
              <a:gd name="connsiteY3" fmla="*/ 180976 h 2505075"/>
              <a:gd name="connsiteX4" fmla="*/ 12192000 w 12192000"/>
              <a:gd name="connsiteY4" fmla="*/ 609528 h 2505075"/>
              <a:gd name="connsiteX5" fmla="*/ 12192000 w 12192000"/>
              <a:gd name="connsiteY5" fmla="*/ 2505075 h 2505075"/>
              <a:gd name="connsiteX6" fmla="*/ 0 w 12192000"/>
              <a:gd name="connsiteY6" fmla="*/ 2505075 h 2505075"/>
              <a:gd name="connsiteX7" fmla="*/ 0 w 12192000"/>
              <a:gd name="connsiteY7" fmla="*/ 609528 h 2505075"/>
              <a:gd name="connsiteX0" fmla="*/ 0 w 12192000"/>
              <a:gd name="connsiteY0" fmla="*/ 609528 h 2505075"/>
              <a:gd name="connsiteX1" fmla="*/ 3086100 w 12192000"/>
              <a:gd name="connsiteY1" fmla="*/ 600075 h 2505075"/>
              <a:gd name="connsiteX2" fmla="*/ 4448175 w 12192000"/>
              <a:gd name="connsiteY2" fmla="*/ 0 h 2505075"/>
              <a:gd name="connsiteX3" fmla="*/ 6905625 w 12192000"/>
              <a:gd name="connsiteY3" fmla="*/ 180976 h 2505075"/>
              <a:gd name="connsiteX4" fmla="*/ 8791575 w 12192000"/>
              <a:gd name="connsiteY4" fmla="*/ 342901 h 2505075"/>
              <a:gd name="connsiteX5" fmla="*/ 12192000 w 12192000"/>
              <a:gd name="connsiteY5" fmla="*/ 609528 h 2505075"/>
              <a:gd name="connsiteX6" fmla="*/ 12192000 w 12192000"/>
              <a:gd name="connsiteY6" fmla="*/ 2505075 h 2505075"/>
              <a:gd name="connsiteX7" fmla="*/ 0 w 12192000"/>
              <a:gd name="connsiteY7" fmla="*/ 2505075 h 2505075"/>
              <a:gd name="connsiteX8" fmla="*/ 0 w 12192000"/>
              <a:gd name="connsiteY8" fmla="*/ 609528 h 2505075"/>
              <a:gd name="connsiteX0" fmla="*/ 0 w 12192000"/>
              <a:gd name="connsiteY0" fmla="*/ 609528 h 2505075"/>
              <a:gd name="connsiteX1" fmla="*/ 3086100 w 12192000"/>
              <a:gd name="connsiteY1" fmla="*/ 600075 h 2505075"/>
              <a:gd name="connsiteX2" fmla="*/ 4448175 w 12192000"/>
              <a:gd name="connsiteY2" fmla="*/ 0 h 2505075"/>
              <a:gd name="connsiteX3" fmla="*/ 6905625 w 12192000"/>
              <a:gd name="connsiteY3" fmla="*/ 180976 h 2505075"/>
              <a:gd name="connsiteX4" fmla="*/ 8791575 w 12192000"/>
              <a:gd name="connsiteY4" fmla="*/ 342901 h 2505075"/>
              <a:gd name="connsiteX5" fmla="*/ 10296525 w 12192000"/>
              <a:gd name="connsiteY5" fmla="*/ 447676 h 2505075"/>
              <a:gd name="connsiteX6" fmla="*/ 12192000 w 12192000"/>
              <a:gd name="connsiteY6" fmla="*/ 609528 h 2505075"/>
              <a:gd name="connsiteX7" fmla="*/ 12192000 w 12192000"/>
              <a:gd name="connsiteY7" fmla="*/ 2505075 h 2505075"/>
              <a:gd name="connsiteX8" fmla="*/ 0 w 12192000"/>
              <a:gd name="connsiteY8" fmla="*/ 2505075 h 2505075"/>
              <a:gd name="connsiteX9" fmla="*/ 0 w 12192000"/>
              <a:gd name="connsiteY9" fmla="*/ 609528 h 2505075"/>
              <a:gd name="connsiteX0" fmla="*/ 0 w 12192000"/>
              <a:gd name="connsiteY0" fmla="*/ 609528 h 2505075"/>
              <a:gd name="connsiteX1" fmla="*/ 3086100 w 12192000"/>
              <a:gd name="connsiteY1" fmla="*/ 600075 h 2505075"/>
              <a:gd name="connsiteX2" fmla="*/ 4448175 w 12192000"/>
              <a:gd name="connsiteY2" fmla="*/ 0 h 2505075"/>
              <a:gd name="connsiteX3" fmla="*/ 6410325 w 12192000"/>
              <a:gd name="connsiteY3" fmla="*/ 257176 h 2505075"/>
              <a:gd name="connsiteX4" fmla="*/ 8791575 w 12192000"/>
              <a:gd name="connsiteY4" fmla="*/ 342901 h 2505075"/>
              <a:gd name="connsiteX5" fmla="*/ 10296525 w 12192000"/>
              <a:gd name="connsiteY5" fmla="*/ 447676 h 2505075"/>
              <a:gd name="connsiteX6" fmla="*/ 12192000 w 12192000"/>
              <a:gd name="connsiteY6" fmla="*/ 609528 h 2505075"/>
              <a:gd name="connsiteX7" fmla="*/ 12192000 w 12192000"/>
              <a:gd name="connsiteY7" fmla="*/ 2505075 h 2505075"/>
              <a:gd name="connsiteX8" fmla="*/ 0 w 12192000"/>
              <a:gd name="connsiteY8" fmla="*/ 2505075 h 2505075"/>
              <a:gd name="connsiteX9" fmla="*/ 0 w 12192000"/>
              <a:gd name="connsiteY9" fmla="*/ 609528 h 2505075"/>
              <a:gd name="connsiteX0" fmla="*/ 0 w 12192000"/>
              <a:gd name="connsiteY0" fmla="*/ 2028752 h 3924299"/>
              <a:gd name="connsiteX1" fmla="*/ 3086100 w 12192000"/>
              <a:gd name="connsiteY1" fmla="*/ 2019299 h 3924299"/>
              <a:gd name="connsiteX2" fmla="*/ 4448175 w 12192000"/>
              <a:gd name="connsiteY2" fmla="*/ 1419224 h 3924299"/>
              <a:gd name="connsiteX3" fmla="*/ 6410325 w 12192000"/>
              <a:gd name="connsiteY3" fmla="*/ 1676400 h 3924299"/>
              <a:gd name="connsiteX4" fmla="*/ 8181975 w 12192000"/>
              <a:gd name="connsiteY4" fmla="*/ 0 h 3924299"/>
              <a:gd name="connsiteX5" fmla="*/ 10296525 w 12192000"/>
              <a:gd name="connsiteY5" fmla="*/ 1866900 h 3924299"/>
              <a:gd name="connsiteX6" fmla="*/ 12192000 w 12192000"/>
              <a:gd name="connsiteY6" fmla="*/ 2028752 h 3924299"/>
              <a:gd name="connsiteX7" fmla="*/ 12192000 w 12192000"/>
              <a:gd name="connsiteY7" fmla="*/ 3924299 h 3924299"/>
              <a:gd name="connsiteX8" fmla="*/ 0 w 12192000"/>
              <a:gd name="connsiteY8" fmla="*/ 3924299 h 3924299"/>
              <a:gd name="connsiteX9" fmla="*/ 0 w 12192000"/>
              <a:gd name="connsiteY9" fmla="*/ 2028752 h 3924299"/>
              <a:gd name="connsiteX0" fmla="*/ 0 w 12192000"/>
              <a:gd name="connsiteY0" fmla="*/ 2028752 h 3924299"/>
              <a:gd name="connsiteX1" fmla="*/ 3086100 w 12192000"/>
              <a:gd name="connsiteY1" fmla="*/ 2019299 h 3924299"/>
              <a:gd name="connsiteX2" fmla="*/ 4448175 w 12192000"/>
              <a:gd name="connsiteY2" fmla="*/ 1419224 h 3924299"/>
              <a:gd name="connsiteX3" fmla="*/ 6410325 w 12192000"/>
              <a:gd name="connsiteY3" fmla="*/ 1676400 h 3924299"/>
              <a:gd name="connsiteX4" fmla="*/ 8181975 w 12192000"/>
              <a:gd name="connsiteY4" fmla="*/ 0 h 3924299"/>
              <a:gd name="connsiteX5" fmla="*/ 9648825 w 12192000"/>
              <a:gd name="connsiteY5" fmla="*/ 790575 h 3924299"/>
              <a:gd name="connsiteX6" fmla="*/ 12192000 w 12192000"/>
              <a:gd name="connsiteY6" fmla="*/ 2028752 h 3924299"/>
              <a:gd name="connsiteX7" fmla="*/ 12192000 w 12192000"/>
              <a:gd name="connsiteY7" fmla="*/ 3924299 h 3924299"/>
              <a:gd name="connsiteX8" fmla="*/ 0 w 12192000"/>
              <a:gd name="connsiteY8" fmla="*/ 3924299 h 3924299"/>
              <a:gd name="connsiteX9" fmla="*/ 0 w 12192000"/>
              <a:gd name="connsiteY9" fmla="*/ 2028752 h 3924299"/>
              <a:gd name="connsiteX0" fmla="*/ 0 w 12192000"/>
              <a:gd name="connsiteY0" fmla="*/ 2857500 h 4753047"/>
              <a:gd name="connsiteX1" fmla="*/ 3086100 w 12192000"/>
              <a:gd name="connsiteY1" fmla="*/ 2848047 h 4753047"/>
              <a:gd name="connsiteX2" fmla="*/ 4448175 w 12192000"/>
              <a:gd name="connsiteY2" fmla="*/ 2247972 h 4753047"/>
              <a:gd name="connsiteX3" fmla="*/ 6410325 w 12192000"/>
              <a:gd name="connsiteY3" fmla="*/ 2505148 h 4753047"/>
              <a:gd name="connsiteX4" fmla="*/ 8181975 w 12192000"/>
              <a:gd name="connsiteY4" fmla="*/ 828748 h 4753047"/>
              <a:gd name="connsiteX5" fmla="*/ 9648825 w 12192000"/>
              <a:gd name="connsiteY5" fmla="*/ 1619323 h 4753047"/>
              <a:gd name="connsiteX6" fmla="*/ 12192000 w 12192000"/>
              <a:gd name="connsiteY6" fmla="*/ 0 h 4753047"/>
              <a:gd name="connsiteX7" fmla="*/ 12192000 w 12192000"/>
              <a:gd name="connsiteY7" fmla="*/ 4753047 h 4753047"/>
              <a:gd name="connsiteX8" fmla="*/ 0 w 12192000"/>
              <a:gd name="connsiteY8" fmla="*/ 4753047 h 4753047"/>
              <a:gd name="connsiteX9" fmla="*/ 0 w 12192000"/>
              <a:gd name="connsiteY9" fmla="*/ 2857500 h 4753047"/>
              <a:gd name="connsiteX0" fmla="*/ 0 w 12192000"/>
              <a:gd name="connsiteY0" fmla="*/ 2857500 h 4753047"/>
              <a:gd name="connsiteX1" fmla="*/ 3086100 w 12192000"/>
              <a:gd name="connsiteY1" fmla="*/ 2848047 h 4753047"/>
              <a:gd name="connsiteX2" fmla="*/ 4448175 w 12192000"/>
              <a:gd name="connsiteY2" fmla="*/ 2247972 h 4753047"/>
              <a:gd name="connsiteX3" fmla="*/ 6410325 w 12192000"/>
              <a:gd name="connsiteY3" fmla="*/ 2505148 h 4753047"/>
              <a:gd name="connsiteX4" fmla="*/ 8181975 w 12192000"/>
              <a:gd name="connsiteY4" fmla="*/ 828748 h 4753047"/>
              <a:gd name="connsiteX5" fmla="*/ 9648825 w 12192000"/>
              <a:gd name="connsiteY5" fmla="*/ 1619323 h 4753047"/>
              <a:gd name="connsiteX6" fmla="*/ 12192000 w 12192000"/>
              <a:gd name="connsiteY6" fmla="*/ 0 h 4753047"/>
              <a:gd name="connsiteX7" fmla="*/ 12192000 w 12192000"/>
              <a:gd name="connsiteY7" fmla="*/ 4753047 h 4753047"/>
              <a:gd name="connsiteX8" fmla="*/ 0 w 12192000"/>
              <a:gd name="connsiteY8" fmla="*/ 4753047 h 4753047"/>
              <a:gd name="connsiteX9" fmla="*/ 0 w 12192000"/>
              <a:gd name="connsiteY9" fmla="*/ 2857500 h 4753047"/>
              <a:gd name="connsiteX0" fmla="*/ 0 w 12192000"/>
              <a:gd name="connsiteY0" fmla="*/ 2857500 h 4753047"/>
              <a:gd name="connsiteX1" fmla="*/ 3086100 w 12192000"/>
              <a:gd name="connsiteY1" fmla="*/ 2848047 h 4753047"/>
              <a:gd name="connsiteX2" fmla="*/ 4448175 w 12192000"/>
              <a:gd name="connsiteY2" fmla="*/ 2247972 h 4753047"/>
              <a:gd name="connsiteX3" fmla="*/ 6410325 w 12192000"/>
              <a:gd name="connsiteY3" fmla="*/ 2505148 h 4753047"/>
              <a:gd name="connsiteX4" fmla="*/ 8220075 w 12192000"/>
              <a:gd name="connsiteY4" fmla="*/ 800173 h 4753047"/>
              <a:gd name="connsiteX5" fmla="*/ 9648825 w 12192000"/>
              <a:gd name="connsiteY5" fmla="*/ 1619323 h 4753047"/>
              <a:gd name="connsiteX6" fmla="*/ 12192000 w 12192000"/>
              <a:gd name="connsiteY6" fmla="*/ 0 h 4753047"/>
              <a:gd name="connsiteX7" fmla="*/ 12192000 w 12192000"/>
              <a:gd name="connsiteY7" fmla="*/ 4753047 h 4753047"/>
              <a:gd name="connsiteX8" fmla="*/ 0 w 12192000"/>
              <a:gd name="connsiteY8" fmla="*/ 4753047 h 4753047"/>
              <a:gd name="connsiteX9" fmla="*/ 0 w 12192000"/>
              <a:gd name="connsiteY9" fmla="*/ 2857500 h 4753047"/>
              <a:gd name="connsiteX0" fmla="*/ 0 w 12192000"/>
              <a:gd name="connsiteY0" fmla="*/ 2857500 h 4753047"/>
              <a:gd name="connsiteX1" fmla="*/ 3057525 w 12192000"/>
              <a:gd name="connsiteY1" fmla="*/ 2867097 h 4753047"/>
              <a:gd name="connsiteX2" fmla="*/ 4448175 w 12192000"/>
              <a:gd name="connsiteY2" fmla="*/ 2247972 h 4753047"/>
              <a:gd name="connsiteX3" fmla="*/ 6410325 w 12192000"/>
              <a:gd name="connsiteY3" fmla="*/ 2505148 h 4753047"/>
              <a:gd name="connsiteX4" fmla="*/ 8220075 w 12192000"/>
              <a:gd name="connsiteY4" fmla="*/ 800173 h 4753047"/>
              <a:gd name="connsiteX5" fmla="*/ 9648825 w 12192000"/>
              <a:gd name="connsiteY5" fmla="*/ 1619323 h 4753047"/>
              <a:gd name="connsiteX6" fmla="*/ 12192000 w 12192000"/>
              <a:gd name="connsiteY6" fmla="*/ 0 h 4753047"/>
              <a:gd name="connsiteX7" fmla="*/ 12192000 w 12192000"/>
              <a:gd name="connsiteY7" fmla="*/ 4753047 h 4753047"/>
              <a:gd name="connsiteX8" fmla="*/ 0 w 12192000"/>
              <a:gd name="connsiteY8" fmla="*/ 4753047 h 4753047"/>
              <a:gd name="connsiteX9" fmla="*/ 0 w 12192000"/>
              <a:gd name="connsiteY9" fmla="*/ 2857500 h 4753047"/>
              <a:gd name="connsiteX0" fmla="*/ 0 w 12192000"/>
              <a:gd name="connsiteY0" fmla="*/ 2857500 h 4753047"/>
              <a:gd name="connsiteX1" fmla="*/ 3057525 w 12192000"/>
              <a:gd name="connsiteY1" fmla="*/ 2867097 h 4753047"/>
              <a:gd name="connsiteX2" fmla="*/ 4448175 w 12192000"/>
              <a:gd name="connsiteY2" fmla="*/ 2247972 h 4753047"/>
              <a:gd name="connsiteX3" fmla="*/ 6410325 w 12192000"/>
              <a:gd name="connsiteY3" fmla="*/ 2505148 h 4753047"/>
              <a:gd name="connsiteX4" fmla="*/ 8220075 w 12192000"/>
              <a:gd name="connsiteY4" fmla="*/ 800173 h 4753047"/>
              <a:gd name="connsiteX5" fmla="*/ 9612611 w 12192000"/>
              <a:gd name="connsiteY5" fmla="*/ 1619323 h 4753047"/>
              <a:gd name="connsiteX6" fmla="*/ 12192000 w 12192000"/>
              <a:gd name="connsiteY6" fmla="*/ 0 h 4753047"/>
              <a:gd name="connsiteX7" fmla="*/ 12192000 w 12192000"/>
              <a:gd name="connsiteY7" fmla="*/ 4753047 h 4753047"/>
              <a:gd name="connsiteX8" fmla="*/ 0 w 12192000"/>
              <a:gd name="connsiteY8" fmla="*/ 4753047 h 4753047"/>
              <a:gd name="connsiteX9" fmla="*/ 0 w 12192000"/>
              <a:gd name="connsiteY9" fmla="*/ 2857500 h 4753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4753047">
                <a:moveTo>
                  <a:pt x="0" y="2857500"/>
                </a:moveTo>
                <a:lnTo>
                  <a:pt x="3057525" y="2867097"/>
                </a:lnTo>
                <a:lnTo>
                  <a:pt x="4448175" y="2247972"/>
                </a:lnTo>
                <a:lnTo>
                  <a:pt x="6410325" y="2505148"/>
                </a:lnTo>
                <a:lnTo>
                  <a:pt x="8220075" y="800173"/>
                </a:lnTo>
                <a:lnTo>
                  <a:pt x="9612611" y="1619323"/>
                </a:lnTo>
                <a:lnTo>
                  <a:pt x="12192000" y="0"/>
                </a:lnTo>
                <a:lnTo>
                  <a:pt x="12192000" y="4753047"/>
                </a:lnTo>
                <a:lnTo>
                  <a:pt x="0" y="4753047"/>
                </a:lnTo>
                <a:lnTo>
                  <a:pt x="0" y="285750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8A19C5-5CA5-4936-8522-498B59C29AFB}"/>
              </a:ext>
            </a:extLst>
          </p:cNvPr>
          <p:cNvSpPr txBox="1"/>
          <p:nvPr/>
        </p:nvSpPr>
        <p:spPr>
          <a:xfrm>
            <a:off x="270276" y="169426"/>
            <a:ext cx="7980356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hu-HU" altLang="ko-KR" sz="4400" dirty="0">
                <a:solidFill>
                  <a:schemeClr val="accent1"/>
                </a:solidFill>
                <a:cs typeface="Arial" pitchFamily="34" charset="0"/>
              </a:rPr>
              <a:t>Hagyományos technológiák alkalmazása I.</a:t>
            </a:r>
            <a:endParaRPr lang="ko-KR" altLang="en-US" sz="44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1F61A6-F16C-4C2D-8FFF-ACA01FE2E4FA}"/>
              </a:ext>
            </a:extLst>
          </p:cNvPr>
          <p:cNvSpPr txBox="1"/>
          <p:nvPr/>
        </p:nvSpPr>
        <p:spPr>
          <a:xfrm>
            <a:off x="303957" y="1663219"/>
            <a:ext cx="6163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ko-KR" sz="1200" dirty="0">
                <a:cs typeface="Arial" pitchFamily="34" charset="0"/>
              </a:rPr>
              <a:t>Gelse szennyvízvezeték rekonstrukció, Zalabaksa ivóvízvezeték hálózat rekonstrukció</a:t>
            </a:r>
            <a:endParaRPr lang="en-US" altLang="ko-KR" sz="1200" dirty="0">
              <a:cs typeface="Arial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7D24E3-1096-425F-B6D8-279400B7AA4F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0" y="4965682"/>
            <a:ext cx="3001168" cy="0"/>
          </a:xfrm>
          <a:prstGeom prst="line">
            <a:avLst/>
          </a:prstGeom>
          <a:ln w="38100">
            <a:solidFill>
              <a:srgbClr val="375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3ADBB1-66E7-413F-A126-DDB1AF4C6797}"/>
              </a:ext>
            </a:extLst>
          </p:cNvPr>
          <p:cNvCxnSpPr>
            <a:cxnSpLocks/>
            <a:endCxn id="15" idx="3"/>
          </p:cNvCxnSpPr>
          <p:nvPr/>
        </p:nvCxnSpPr>
        <p:spPr>
          <a:xfrm flipV="1">
            <a:off x="3164910" y="4409152"/>
            <a:ext cx="1217015" cy="511227"/>
          </a:xfrm>
          <a:prstGeom prst="line">
            <a:avLst/>
          </a:prstGeom>
          <a:ln w="38100">
            <a:solidFill>
              <a:srgbClr val="375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E1D785-2209-4B9A-8592-62809CB2D0EB}"/>
              </a:ext>
            </a:extLst>
          </p:cNvPr>
          <p:cNvCxnSpPr>
            <a:cxnSpLocks/>
            <a:endCxn id="16" idx="5"/>
          </p:cNvCxnSpPr>
          <p:nvPr/>
        </p:nvCxnSpPr>
        <p:spPr>
          <a:xfrm>
            <a:off x="4439818" y="4357819"/>
            <a:ext cx="2023929" cy="281719"/>
          </a:xfrm>
          <a:prstGeom prst="line">
            <a:avLst/>
          </a:prstGeom>
          <a:ln w="38100">
            <a:solidFill>
              <a:srgbClr val="375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7622622-7F89-4257-8E8D-7F8E99D3ED37}"/>
              </a:ext>
            </a:extLst>
          </p:cNvPr>
          <p:cNvCxnSpPr>
            <a:cxnSpLocks/>
            <a:stCxn id="16" idx="6"/>
            <a:endCxn id="17" idx="3"/>
          </p:cNvCxnSpPr>
          <p:nvPr/>
        </p:nvCxnSpPr>
        <p:spPr>
          <a:xfrm flipV="1">
            <a:off x="6487726" y="2990957"/>
            <a:ext cx="1623143" cy="1590689"/>
          </a:xfrm>
          <a:prstGeom prst="line">
            <a:avLst/>
          </a:prstGeom>
          <a:ln w="38100">
            <a:solidFill>
              <a:srgbClr val="375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EC3746-1B9A-42CA-9248-F8E91F405733}"/>
              </a:ext>
            </a:extLst>
          </p:cNvPr>
          <p:cNvCxnSpPr>
            <a:cxnSpLocks/>
            <a:stCxn id="17" idx="6"/>
            <a:endCxn id="4" idx="5"/>
          </p:cNvCxnSpPr>
          <p:nvPr/>
        </p:nvCxnSpPr>
        <p:spPr>
          <a:xfrm>
            <a:off x="8250632" y="2933065"/>
            <a:ext cx="1361979" cy="787856"/>
          </a:xfrm>
          <a:prstGeom prst="line">
            <a:avLst/>
          </a:prstGeom>
          <a:ln w="38100">
            <a:solidFill>
              <a:srgbClr val="375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D6729DF-B1CB-42BC-BB9C-903D81E75372}"/>
              </a:ext>
            </a:extLst>
          </p:cNvPr>
          <p:cNvCxnSpPr>
            <a:cxnSpLocks/>
            <a:stCxn id="18" idx="7"/>
          </p:cNvCxnSpPr>
          <p:nvPr/>
        </p:nvCxnSpPr>
        <p:spPr>
          <a:xfrm flipV="1">
            <a:off x="9685290" y="2074287"/>
            <a:ext cx="2506712" cy="1592823"/>
          </a:xfrm>
          <a:prstGeom prst="line">
            <a:avLst/>
          </a:prstGeom>
          <a:ln w="38100">
            <a:solidFill>
              <a:srgbClr val="3751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2E1871F4-A164-41CC-B19C-67D82535E295}"/>
              </a:ext>
            </a:extLst>
          </p:cNvPr>
          <p:cNvSpPr/>
          <p:nvPr/>
        </p:nvSpPr>
        <p:spPr>
          <a:xfrm>
            <a:off x="3001168" y="4883811"/>
            <a:ext cx="163742" cy="16374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E70A222-A55C-4966-B350-4CEECAB5414E}"/>
              </a:ext>
            </a:extLst>
          </p:cNvPr>
          <p:cNvSpPr/>
          <p:nvPr/>
        </p:nvSpPr>
        <p:spPr>
          <a:xfrm>
            <a:off x="4357946" y="4269389"/>
            <a:ext cx="163742" cy="16374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C47C7F-4AE7-4780-BA6D-BFE592D0D14C}"/>
              </a:ext>
            </a:extLst>
          </p:cNvPr>
          <p:cNvSpPr/>
          <p:nvPr/>
        </p:nvSpPr>
        <p:spPr>
          <a:xfrm>
            <a:off x="6323984" y="4499775"/>
            <a:ext cx="163742" cy="16374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0A2B8DE-0B35-410A-B952-56BA2085C178}"/>
              </a:ext>
            </a:extLst>
          </p:cNvPr>
          <p:cNvSpPr/>
          <p:nvPr/>
        </p:nvSpPr>
        <p:spPr>
          <a:xfrm>
            <a:off x="8086890" y="2851194"/>
            <a:ext cx="163742" cy="163742"/>
          </a:xfrm>
          <a:prstGeom prst="ellipse">
            <a:avLst/>
          </a:prstGeom>
          <a:solidFill>
            <a:schemeClr val="bg1"/>
          </a:solidFill>
          <a:ln w="50800">
            <a:solidFill>
              <a:srgbClr val="375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FC65E96-31F8-4AEB-AAD2-431793EC3927}"/>
              </a:ext>
            </a:extLst>
          </p:cNvPr>
          <p:cNvSpPr/>
          <p:nvPr/>
        </p:nvSpPr>
        <p:spPr>
          <a:xfrm>
            <a:off x="9545526" y="3643130"/>
            <a:ext cx="163742" cy="163742"/>
          </a:xfrm>
          <a:prstGeom prst="ellipse">
            <a:avLst/>
          </a:prstGeom>
          <a:solidFill>
            <a:schemeClr val="bg1"/>
          </a:solidFill>
          <a:ln w="50800">
            <a:solidFill>
              <a:srgbClr val="3751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380FD1-FF0D-459E-A637-784144933752}"/>
              </a:ext>
            </a:extLst>
          </p:cNvPr>
          <p:cNvSpPr txBox="1"/>
          <p:nvPr/>
        </p:nvSpPr>
        <p:spPr>
          <a:xfrm>
            <a:off x="3923196" y="3261616"/>
            <a:ext cx="712981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02</a:t>
            </a:r>
            <a:endParaRPr lang="ko-KR" altLang="en-US" sz="32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6CE4D9-7581-473C-A9DC-8012E9DEECE0}"/>
              </a:ext>
            </a:extLst>
          </p:cNvPr>
          <p:cNvSpPr txBox="1"/>
          <p:nvPr/>
        </p:nvSpPr>
        <p:spPr>
          <a:xfrm>
            <a:off x="6031113" y="4905200"/>
            <a:ext cx="74450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03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4BDCA5-D3A7-4229-8FE8-1BE751598000}"/>
              </a:ext>
            </a:extLst>
          </p:cNvPr>
          <p:cNvSpPr txBox="1"/>
          <p:nvPr/>
        </p:nvSpPr>
        <p:spPr>
          <a:xfrm>
            <a:off x="7016646" y="1817893"/>
            <a:ext cx="74450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04</a:t>
            </a:r>
            <a:endParaRPr lang="ko-KR" altLang="en-US" sz="32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D3E3A1-E30E-4B25-BA80-D8A78DE05A52}"/>
              </a:ext>
            </a:extLst>
          </p:cNvPr>
          <p:cNvGrpSpPr/>
          <p:nvPr/>
        </p:nvGrpSpPr>
        <p:grpSpPr>
          <a:xfrm>
            <a:off x="4682519" y="2335236"/>
            <a:ext cx="2660917" cy="2045703"/>
            <a:chOff x="993670" y="3632214"/>
            <a:chExt cx="3056920" cy="134754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26CD98C-8C87-485A-8C8A-5F75787B595E}"/>
                </a:ext>
              </a:extLst>
            </p:cNvPr>
            <p:cNvSpPr txBox="1"/>
            <p:nvPr/>
          </p:nvSpPr>
          <p:spPr>
            <a:xfrm>
              <a:off x="993671" y="3632214"/>
              <a:ext cx="305691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Elhelyezés, munkaárok elérhetősége, organizáció, forgalomkorlátozás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DB9D3DA-E2ED-4E22-BBFE-7DCA75C4061A}"/>
                </a:ext>
              </a:extLst>
            </p:cNvPr>
            <p:cNvSpPr txBox="1"/>
            <p:nvPr/>
          </p:nvSpPr>
          <p:spPr>
            <a:xfrm>
              <a:off x="993670" y="4067435"/>
              <a:ext cx="2618810" cy="91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Szabályozási szélesség és telekadottságok, tulajdonviszonyok lehetővé teszik a nyomvonal korrekciót és a meglévő nyomvonalon történő rekonstrukciót is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438A851-9E95-4B0F-833B-E57E4C4910CB}"/>
              </a:ext>
            </a:extLst>
          </p:cNvPr>
          <p:cNvGrpSpPr/>
          <p:nvPr/>
        </p:nvGrpSpPr>
        <p:grpSpPr>
          <a:xfrm>
            <a:off x="6900866" y="4093201"/>
            <a:ext cx="1745571" cy="1839852"/>
            <a:chOff x="977736" y="3632214"/>
            <a:chExt cx="2005350" cy="127799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14DE23C-36AE-4FD1-914A-6057B2817045}"/>
                </a:ext>
              </a:extLst>
            </p:cNvPr>
            <p:cNvSpPr txBox="1"/>
            <p:nvPr/>
          </p:nvSpPr>
          <p:spPr>
            <a:xfrm>
              <a:off x="993672" y="3632214"/>
              <a:ext cx="1989414" cy="51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u-HU" altLang="ko-KR" sz="1400" b="1" dirty="0">
                  <a:solidFill>
                    <a:schemeClr val="bg1"/>
                  </a:solidFill>
                  <a:cs typeface="Arial" pitchFamily="34" charset="0"/>
                </a:rPr>
                <a:t>Környező közművek, talajvíz viszonyok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C3C6051-84CC-4461-9A24-36F302D89B65}"/>
                </a:ext>
              </a:extLst>
            </p:cNvPr>
            <p:cNvSpPr txBox="1"/>
            <p:nvPr/>
          </p:nvSpPr>
          <p:spPr>
            <a:xfrm>
              <a:off x="977736" y="4076439"/>
              <a:ext cx="1989414" cy="833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200" dirty="0">
                  <a:solidFill>
                    <a:schemeClr val="bg1"/>
                  </a:solidFill>
                  <a:cs typeface="Arial" pitchFamily="34" charset="0"/>
                </a:rPr>
                <a:t>Nincs kiváltandó közmű, kis  fektetési mélység, </a:t>
              </a:r>
              <a:r>
                <a:rPr lang="hu-HU" altLang="ko-KR" sz="1200" dirty="0" err="1">
                  <a:solidFill>
                    <a:schemeClr val="bg1"/>
                  </a:solidFill>
                  <a:cs typeface="Arial" pitchFamily="34" charset="0"/>
                </a:rPr>
                <a:t>nyilt</a:t>
              </a:r>
              <a:r>
                <a:rPr lang="hu-HU" altLang="ko-KR" sz="1200" dirty="0">
                  <a:solidFill>
                    <a:schemeClr val="bg1"/>
                  </a:solidFill>
                  <a:cs typeface="Arial" pitchFamily="34" charset="0"/>
                </a:rPr>
                <a:t> víztartás alkalmazása lehetséges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4FB372-F285-4FB9-99D2-CC835262E3A2}"/>
              </a:ext>
            </a:extLst>
          </p:cNvPr>
          <p:cNvGrpSpPr/>
          <p:nvPr/>
        </p:nvGrpSpPr>
        <p:grpSpPr>
          <a:xfrm>
            <a:off x="7797491" y="1569383"/>
            <a:ext cx="2032309" cy="1251016"/>
            <a:chOff x="993672" y="3632214"/>
            <a:chExt cx="1989414" cy="8448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F4919A3-234D-43EB-AC20-6B29C5211263}"/>
                </a:ext>
              </a:extLst>
            </p:cNvPr>
            <p:cNvSpPr txBox="1"/>
            <p:nvPr/>
          </p:nvSpPr>
          <p:spPr>
            <a:xfrm>
              <a:off x="993672" y="3632214"/>
              <a:ext cx="198941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Bontandó burkolatok, azok típusa</a:t>
              </a:r>
              <a:endParaRPr lang="ko-KR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ABD7461-000E-4487-B3BB-DF51168E4CEB}"/>
                </a:ext>
              </a:extLst>
            </p:cNvPr>
            <p:cNvSpPr txBox="1"/>
            <p:nvPr/>
          </p:nvSpPr>
          <p:spPr>
            <a:xfrm>
              <a:off x="993672" y="3915873"/>
              <a:ext cx="1989414" cy="561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Nincs szükség nyomvonal jellegű burkolt bontásra, helyreállításra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A3AA173-0BB7-4120-B4A4-200ABC573789}"/>
              </a:ext>
            </a:extLst>
          </p:cNvPr>
          <p:cNvSpPr txBox="1"/>
          <p:nvPr/>
        </p:nvSpPr>
        <p:spPr>
          <a:xfrm>
            <a:off x="2672049" y="5321946"/>
            <a:ext cx="74450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01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6" name="Group 30">
            <a:extLst>
              <a:ext uri="{FF2B5EF4-FFF2-40B4-BE49-F238E27FC236}">
                <a16:creationId xmlns:a16="http://schemas.microsoft.com/office/drawing/2014/main" id="{4D93239C-A245-4CE3-AAC3-C9FBA7616713}"/>
              </a:ext>
            </a:extLst>
          </p:cNvPr>
          <p:cNvGrpSpPr/>
          <p:nvPr/>
        </p:nvGrpSpPr>
        <p:grpSpPr>
          <a:xfrm>
            <a:off x="512051" y="5144715"/>
            <a:ext cx="1992968" cy="1469015"/>
            <a:chOff x="758556" y="3632214"/>
            <a:chExt cx="2289566" cy="1469015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CF58A33-CB9A-487D-AEB2-64BB1AD3C206}"/>
                </a:ext>
              </a:extLst>
            </p:cNvPr>
            <p:cNvSpPr txBox="1"/>
            <p:nvPr/>
          </p:nvSpPr>
          <p:spPr>
            <a:xfrm>
              <a:off x="758556" y="3632214"/>
              <a:ext cx="2289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400" b="1" dirty="0">
                  <a:solidFill>
                    <a:schemeClr val="bg1"/>
                  </a:solidFill>
                  <a:cs typeface="Arial" pitchFamily="34" charset="0"/>
                </a:rPr>
                <a:t>Helyszíni adottságok, megközelíthetőség?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A62F442-0B00-4888-8A57-0FBF7DB107A3}"/>
                </a:ext>
              </a:extLst>
            </p:cNvPr>
            <p:cNvSpPr txBox="1"/>
            <p:nvPr/>
          </p:nvSpPr>
          <p:spPr>
            <a:xfrm>
              <a:off x="1027199" y="4270232"/>
              <a:ext cx="19894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hu-HU" altLang="ko-KR" sz="1200" dirty="0">
                  <a:solidFill>
                    <a:schemeClr val="bg1"/>
                  </a:solidFill>
                  <a:cs typeface="Arial" pitchFamily="34" charset="0"/>
                </a:rPr>
                <a:t>Megközelítés közút melletti, problémamentes, biztonságos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D33C6AC-B56C-454C-8441-02EFBCB71F30}"/>
              </a:ext>
            </a:extLst>
          </p:cNvPr>
          <p:cNvGrpSpPr/>
          <p:nvPr/>
        </p:nvGrpSpPr>
        <p:grpSpPr>
          <a:xfrm>
            <a:off x="270276" y="2586286"/>
            <a:ext cx="1361383" cy="2509725"/>
            <a:chOff x="433001" y="1399349"/>
            <a:chExt cx="2505075" cy="4618131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12B1ACC-F756-4EBB-8C3E-C0A54A28BF95}"/>
                </a:ext>
              </a:extLst>
            </p:cNvPr>
            <p:cNvSpPr/>
            <p:nvPr/>
          </p:nvSpPr>
          <p:spPr>
            <a:xfrm flipH="1">
              <a:off x="433001" y="1407380"/>
              <a:ext cx="2505075" cy="4610100"/>
            </a:xfrm>
            <a:custGeom>
              <a:avLst/>
              <a:gdLst>
                <a:gd name="connsiteX0" fmla="*/ 2506574 w 2505075"/>
                <a:gd name="connsiteY0" fmla="*/ 1319831 h 4610100"/>
                <a:gd name="connsiteX1" fmla="*/ 2419896 w 2505075"/>
                <a:gd name="connsiteY1" fmla="*/ 1597008 h 4610100"/>
                <a:gd name="connsiteX2" fmla="*/ 2297024 w 2505075"/>
                <a:gd name="connsiteY2" fmla="*/ 1953243 h 4610100"/>
                <a:gd name="connsiteX3" fmla="*/ 2223681 w 2505075"/>
                <a:gd name="connsiteY3" fmla="*/ 1977056 h 4610100"/>
                <a:gd name="connsiteX4" fmla="*/ 2181771 w 2505075"/>
                <a:gd name="connsiteY4" fmla="*/ 1967531 h 4610100"/>
                <a:gd name="connsiteX5" fmla="*/ 2192249 w 2505075"/>
                <a:gd name="connsiteY5" fmla="*/ 2057066 h 4610100"/>
                <a:gd name="connsiteX6" fmla="*/ 2197964 w 2505075"/>
                <a:gd name="connsiteY6" fmla="*/ 2281856 h 4610100"/>
                <a:gd name="connsiteX7" fmla="*/ 2174151 w 2505075"/>
                <a:gd name="connsiteY7" fmla="*/ 2359961 h 4610100"/>
                <a:gd name="connsiteX8" fmla="*/ 2148434 w 2505075"/>
                <a:gd name="connsiteY8" fmla="*/ 2443781 h 4610100"/>
                <a:gd name="connsiteX9" fmla="*/ 2158911 w 2505075"/>
                <a:gd name="connsiteY9" fmla="*/ 2773346 h 4610100"/>
                <a:gd name="connsiteX10" fmla="*/ 2195106 w 2505075"/>
                <a:gd name="connsiteY10" fmla="*/ 3105768 h 4610100"/>
                <a:gd name="connsiteX11" fmla="*/ 2199869 w 2505075"/>
                <a:gd name="connsiteY11" fmla="*/ 3123866 h 4610100"/>
                <a:gd name="connsiteX12" fmla="*/ 2271306 w 2505075"/>
                <a:gd name="connsiteY12" fmla="*/ 3309603 h 4610100"/>
                <a:gd name="connsiteX13" fmla="*/ 2389416 w 2505075"/>
                <a:gd name="connsiteY13" fmla="*/ 3806808 h 4610100"/>
                <a:gd name="connsiteX14" fmla="*/ 2400846 w 2505075"/>
                <a:gd name="connsiteY14" fmla="*/ 4025883 h 4610100"/>
                <a:gd name="connsiteX15" fmla="*/ 2428469 w 2505075"/>
                <a:gd name="connsiteY15" fmla="*/ 4251626 h 4610100"/>
                <a:gd name="connsiteX16" fmla="*/ 2451329 w 2505075"/>
                <a:gd name="connsiteY16" fmla="*/ 4492608 h 4610100"/>
                <a:gd name="connsiteX17" fmla="*/ 2413229 w 2505075"/>
                <a:gd name="connsiteY17" fmla="*/ 4541186 h 4610100"/>
                <a:gd name="connsiteX18" fmla="*/ 2241779 w 2505075"/>
                <a:gd name="connsiteY18" fmla="*/ 4529756 h 4610100"/>
                <a:gd name="connsiteX19" fmla="*/ 2136051 w 2505075"/>
                <a:gd name="connsiteY19" fmla="*/ 4560236 h 4610100"/>
                <a:gd name="connsiteX20" fmla="*/ 1966506 w 2505075"/>
                <a:gd name="connsiteY20" fmla="*/ 4604051 h 4610100"/>
                <a:gd name="connsiteX21" fmla="*/ 1729334 w 2505075"/>
                <a:gd name="connsiteY21" fmla="*/ 4564998 h 4610100"/>
                <a:gd name="connsiteX22" fmla="*/ 1660753 w 2505075"/>
                <a:gd name="connsiteY22" fmla="*/ 4506896 h 4610100"/>
                <a:gd name="connsiteX23" fmla="*/ 1734096 w 2505075"/>
                <a:gd name="connsiteY23" fmla="*/ 4407836 h 4610100"/>
                <a:gd name="connsiteX24" fmla="*/ 1886496 w 2505075"/>
                <a:gd name="connsiteY24" fmla="*/ 4358306 h 4610100"/>
                <a:gd name="connsiteX25" fmla="*/ 1980794 w 2505075"/>
                <a:gd name="connsiteY25" fmla="*/ 4264961 h 4610100"/>
                <a:gd name="connsiteX26" fmla="*/ 1989366 w 2505075"/>
                <a:gd name="connsiteY26" fmla="*/ 4249721 h 4610100"/>
                <a:gd name="connsiteX27" fmla="*/ 2080806 w 2505075"/>
                <a:gd name="connsiteY27" fmla="*/ 4107798 h 4610100"/>
                <a:gd name="connsiteX28" fmla="*/ 2096998 w 2505075"/>
                <a:gd name="connsiteY28" fmla="*/ 4062078 h 4610100"/>
                <a:gd name="connsiteX29" fmla="*/ 1957934 w 2505075"/>
                <a:gd name="connsiteY29" fmla="*/ 3826811 h 4610100"/>
                <a:gd name="connsiteX30" fmla="*/ 1895069 w 2505075"/>
                <a:gd name="connsiteY30" fmla="*/ 3535346 h 4610100"/>
                <a:gd name="connsiteX31" fmla="*/ 1867446 w 2505075"/>
                <a:gd name="connsiteY31" fmla="*/ 3420093 h 4610100"/>
                <a:gd name="connsiteX32" fmla="*/ 1754098 w 2505075"/>
                <a:gd name="connsiteY32" fmla="*/ 3091481 h 4610100"/>
                <a:gd name="connsiteX33" fmla="*/ 1736001 w 2505075"/>
                <a:gd name="connsiteY33" fmla="*/ 3229593 h 4610100"/>
                <a:gd name="connsiteX34" fmla="*/ 1749336 w 2505075"/>
                <a:gd name="connsiteY34" fmla="*/ 3292458 h 4610100"/>
                <a:gd name="connsiteX35" fmla="*/ 1694091 w 2505075"/>
                <a:gd name="connsiteY35" fmla="*/ 3704891 h 4610100"/>
                <a:gd name="connsiteX36" fmla="*/ 1691234 w 2505075"/>
                <a:gd name="connsiteY36" fmla="*/ 3723941 h 4610100"/>
                <a:gd name="connsiteX37" fmla="*/ 1696948 w 2505075"/>
                <a:gd name="connsiteY37" fmla="*/ 4043981 h 4610100"/>
                <a:gd name="connsiteX38" fmla="*/ 1709331 w 2505075"/>
                <a:gd name="connsiteY38" fmla="*/ 4361163 h 4610100"/>
                <a:gd name="connsiteX39" fmla="*/ 1676946 w 2505075"/>
                <a:gd name="connsiteY39" fmla="*/ 4403073 h 4610100"/>
                <a:gd name="connsiteX40" fmla="*/ 1531214 w 2505075"/>
                <a:gd name="connsiteY40" fmla="*/ 4415456 h 4610100"/>
                <a:gd name="connsiteX41" fmla="*/ 1507401 w 2505075"/>
                <a:gd name="connsiteY41" fmla="*/ 4398311 h 4610100"/>
                <a:gd name="connsiteX42" fmla="*/ 1443584 w 2505075"/>
                <a:gd name="connsiteY42" fmla="*/ 4370688 h 4610100"/>
                <a:gd name="connsiteX43" fmla="*/ 1330236 w 2505075"/>
                <a:gd name="connsiteY43" fmla="*/ 4422123 h 4610100"/>
                <a:gd name="connsiteX44" fmla="*/ 1224509 w 2505075"/>
                <a:gd name="connsiteY44" fmla="*/ 4439268 h 4610100"/>
                <a:gd name="connsiteX45" fmla="*/ 1021626 w 2505075"/>
                <a:gd name="connsiteY45" fmla="*/ 4407836 h 4610100"/>
                <a:gd name="connsiteX46" fmla="*/ 957808 w 2505075"/>
                <a:gd name="connsiteY46" fmla="*/ 4350686 h 4610100"/>
                <a:gd name="connsiteX47" fmla="*/ 1040676 w 2505075"/>
                <a:gd name="connsiteY47" fmla="*/ 4261151 h 4610100"/>
                <a:gd name="connsiteX48" fmla="*/ 1143546 w 2505075"/>
                <a:gd name="connsiteY48" fmla="*/ 4244958 h 4610100"/>
                <a:gd name="connsiteX49" fmla="*/ 1253084 w 2505075"/>
                <a:gd name="connsiteY49" fmla="*/ 4174473 h 4610100"/>
                <a:gd name="connsiteX50" fmla="*/ 1324521 w 2505075"/>
                <a:gd name="connsiteY50" fmla="*/ 4105893 h 4610100"/>
                <a:gd name="connsiteX51" fmla="*/ 1391196 w 2505075"/>
                <a:gd name="connsiteY51" fmla="*/ 4005881 h 4610100"/>
                <a:gd name="connsiteX52" fmla="*/ 1395006 w 2505075"/>
                <a:gd name="connsiteY52" fmla="*/ 3998261 h 4610100"/>
                <a:gd name="connsiteX53" fmla="*/ 1400721 w 2505075"/>
                <a:gd name="connsiteY53" fmla="*/ 3828716 h 4610100"/>
                <a:gd name="connsiteX54" fmla="*/ 1386434 w 2505075"/>
                <a:gd name="connsiteY54" fmla="*/ 3644883 h 4610100"/>
                <a:gd name="connsiteX55" fmla="*/ 1354048 w 2505075"/>
                <a:gd name="connsiteY55" fmla="*/ 3254358 h 4610100"/>
                <a:gd name="connsiteX56" fmla="*/ 1377861 w 2505075"/>
                <a:gd name="connsiteY56" fmla="*/ 3072431 h 4610100"/>
                <a:gd name="connsiteX57" fmla="*/ 1424534 w 2505075"/>
                <a:gd name="connsiteY57" fmla="*/ 2639996 h 4610100"/>
                <a:gd name="connsiteX58" fmla="*/ 1406436 w 2505075"/>
                <a:gd name="connsiteY58" fmla="*/ 2529506 h 4610100"/>
                <a:gd name="connsiteX59" fmla="*/ 1377861 w 2505075"/>
                <a:gd name="connsiteY59" fmla="*/ 2347578 h 4610100"/>
                <a:gd name="connsiteX60" fmla="*/ 1215936 w 2505075"/>
                <a:gd name="connsiteY60" fmla="*/ 2223753 h 4610100"/>
                <a:gd name="connsiteX61" fmla="*/ 1086396 w 2505075"/>
                <a:gd name="connsiteY61" fmla="*/ 2184701 h 4610100"/>
                <a:gd name="connsiteX62" fmla="*/ 986383 w 2505075"/>
                <a:gd name="connsiteY62" fmla="*/ 2132313 h 4610100"/>
                <a:gd name="connsiteX63" fmla="*/ 962571 w 2505075"/>
                <a:gd name="connsiteY63" fmla="*/ 2106596 h 4610100"/>
                <a:gd name="connsiteX64" fmla="*/ 943521 w 2505075"/>
                <a:gd name="connsiteY64" fmla="*/ 2053256 h 4610100"/>
                <a:gd name="connsiteX65" fmla="*/ 900658 w 2505075"/>
                <a:gd name="connsiteY65" fmla="*/ 2005631 h 4610100"/>
                <a:gd name="connsiteX66" fmla="*/ 872083 w 2505075"/>
                <a:gd name="connsiteY66" fmla="*/ 1971341 h 4610100"/>
                <a:gd name="connsiteX67" fmla="*/ 328206 w 2505075"/>
                <a:gd name="connsiteY67" fmla="*/ 1569386 h 4610100"/>
                <a:gd name="connsiteX68" fmla="*/ 57696 w 2505075"/>
                <a:gd name="connsiteY68" fmla="*/ 1357931 h 4610100"/>
                <a:gd name="connsiteX69" fmla="*/ 13881 w 2505075"/>
                <a:gd name="connsiteY69" fmla="*/ 1227438 h 4610100"/>
                <a:gd name="connsiteX70" fmla="*/ 80556 w 2505075"/>
                <a:gd name="connsiteY70" fmla="*/ 1016936 h 4610100"/>
                <a:gd name="connsiteX71" fmla="*/ 122466 w 2505075"/>
                <a:gd name="connsiteY71" fmla="*/ 955023 h 4610100"/>
                <a:gd name="connsiteX72" fmla="*/ 173901 w 2505075"/>
                <a:gd name="connsiteY72" fmla="*/ 856916 h 4610100"/>
                <a:gd name="connsiteX73" fmla="*/ 238671 w 2505075"/>
                <a:gd name="connsiteY73" fmla="*/ 852153 h 4610100"/>
                <a:gd name="connsiteX74" fmla="*/ 484416 w 2505075"/>
                <a:gd name="connsiteY74" fmla="*/ 1050273 h 4610100"/>
                <a:gd name="connsiteX75" fmla="*/ 823506 w 2505075"/>
                <a:gd name="connsiteY75" fmla="*/ 1307448 h 4610100"/>
                <a:gd name="connsiteX76" fmla="*/ 878751 w 2505075"/>
                <a:gd name="connsiteY76" fmla="*/ 1341738 h 4610100"/>
                <a:gd name="connsiteX77" fmla="*/ 903516 w 2505075"/>
                <a:gd name="connsiteY77" fmla="*/ 1341738 h 4610100"/>
                <a:gd name="connsiteX78" fmla="*/ 958761 w 2505075"/>
                <a:gd name="connsiteY78" fmla="*/ 1327451 h 4610100"/>
                <a:gd name="connsiteX79" fmla="*/ 1323569 w 2505075"/>
                <a:gd name="connsiteY79" fmla="*/ 1350311 h 4610100"/>
                <a:gd name="connsiteX80" fmla="*/ 1364526 w 2505075"/>
                <a:gd name="connsiteY80" fmla="*/ 1333166 h 4610100"/>
                <a:gd name="connsiteX81" fmla="*/ 1507401 w 2505075"/>
                <a:gd name="connsiteY81" fmla="*/ 1305543 h 4610100"/>
                <a:gd name="connsiteX82" fmla="*/ 1575028 w 2505075"/>
                <a:gd name="connsiteY82" fmla="*/ 1295066 h 4610100"/>
                <a:gd name="connsiteX83" fmla="*/ 1603603 w 2505075"/>
                <a:gd name="connsiteY83" fmla="*/ 1249346 h 4610100"/>
                <a:gd name="connsiteX84" fmla="*/ 1627416 w 2505075"/>
                <a:gd name="connsiteY84" fmla="*/ 1203626 h 4610100"/>
                <a:gd name="connsiteX85" fmla="*/ 1640751 w 2505075"/>
                <a:gd name="connsiteY85" fmla="*/ 1134093 h 4610100"/>
                <a:gd name="connsiteX86" fmla="*/ 1663611 w 2505075"/>
                <a:gd name="connsiteY86" fmla="*/ 1080753 h 4610100"/>
                <a:gd name="connsiteX87" fmla="*/ 1724571 w 2505075"/>
                <a:gd name="connsiteY87" fmla="*/ 1004553 h 4610100"/>
                <a:gd name="connsiteX88" fmla="*/ 1882686 w 2505075"/>
                <a:gd name="connsiteY88" fmla="*/ 815006 h 4610100"/>
                <a:gd name="connsiteX89" fmla="*/ 1795056 w 2505075"/>
                <a:gd name="connsiteY89" fmla="*/ 694991 h 4610100"/>
                <a:gd name="connsiteX90" fmla="*/ 1750289 w 2505075"/>
                <a:gd name="connsiteY90" fmla="*/ 562593 h 4610100"/>
                <a:gd name="connsiteX91" fmla="*/ 1640751 w 2505075"/>
                <a:gd name="connsiteY91" fmla="*/ 574023 h 4610100"/>
                <a:gd name="connsiteX92" fmla="*/ 1596936 w 2505075"/>
                <a:gd name="connsiteY92" fmla="*/ 552116 h 4610100"/>
                <a:gd name="connsiteX93" fmla="*/ 1616939 w 2505075"/>
                <a:gd name="connsiteY93" fmla="*/ 517826 h 4610100"/>
                <a:gd name="connsiteX94" fmla="*/ 1655991 w 2505075"/>
                <a:gd name="connsiteY94" fmla="*/ 376856 h 4610100"/>
                <a:gd name="connsiteX95" fmla="*/ 1740764 w 2505075"/>
                <a:gd name="connsiteY95" fmla="*/ 93963 h 4610100"/>
                <a:gd name="connsiteX96" fmla="*/ 1922691 w 2505075"/>
                <a:gd name="connsiteY96" fmla="*/ 10143 h 4610100"/>
                <a:gd name="connsiteX97" fmla="*/ 2188439 w 2505075"/>
                <a:gd name="connsiteY97" fmla="*/ 176831 h 4610100"/>
                <a:gd name="connsiteX98" fmla="*/ 2235111 w 2505075"/>
                <a:gd name="connsiteY98" fmla="*/ 248268 h 4610100"/>
                <a:gd name="connsiteX99" fmla="*/ 2247494 w 2505075"/>
                <a:gd name="connsiteY99" fmla="*/ 243506 h 4610100"/>
                <a:gd name="connsiteX100" fmla="*/ 2219871 w 2505075"/>
                <a:gd name="connsiteY100" fmla="*/ 305418 h 4610100"/>
                <a:gd name="connsiteX101" fmla="*/ 2249399 w 2505075"/>
                <a:gd name="connsiteY101" fmla="*/ 325421 h 4610100"/>
                <a:gd name="connsiteX102" fmla="*/ 2239874 w 2505075"/>
                <a:gd name="connsiteY102" fmla="*/ 371141 h 4610100"/>
                <a:gd name="connsiteX103" fmla="*/ 2223681 w 2505075"/>
                <a:gd name="connsiteY103" fmla="*/ 434958 h 4610100"/>
                <a:gd name="connsiteX104" fmla="*/ 2216061 w 2505075"/>
                <a:gd name="connsiteY104" fmla="*/ 522588 h 4610100"/>
                <a:gd name="connsiteX105" fmla="*/ 2250351 w 2505075"/>
                <a:gd name="connsiteY105" fmla="*/ 594026 h 4610100"/>
                <a:gd name="connsiteX106" fmla="*/ 2282736 w 2505075"/>
                <a:gd name="connsiteY106" fmla="*/ 631173 h 4610100"/>
                <a:gd name="connsiteX107" fmla="*/ 2335124 w 2505075"/>
                <a:gd name="connsiteY107" fmla="*/ 739758 h 4610100"/>
                <a:gd name="connsiteX108" fmla="*/ 2486571 w 2505075"/>
                <a:gd name="connsiteY108" fmla="*/ 1071228 h 4610100"/>
                <a:gd name="connsiteX109" fmla="*/ 2503716 w 2505075"/>
                <a:gd name="connsiteY109" fmla="*/ 1097898 h 4610100"/>
                <a:gd name="connsiteX110" fmla="*/ 2506574 w 2505075"/>
                <a:gd name="connsiteY110" fmla="*/ 1319831 h 4610100"/>
                <a:gd name="connsiteX111" fmla="*/ 1273086 w 2505075"/>
                <a:gd name="connsiteY111" fmla="*/ 1638918 h 4610100"/>
                <a:gd name="connsiteX112" fmla="*/ 1242606 w 2505075"/>
                <a:gd name="connsiteY112" fmla="*/ 1746551 h 4610100"/>
                <a:gd name="connsiteX113" fmla="*/ 1279753 w 2505075"/>
                <a:gd name="connsiteY113" fmla="*/ 1919906 h 4610100"/>
                <a:gd name="connsiteX114" fmla="*/ 1308328 w 2505075"/>
                <a:gd name="connsiteY114" fmla="*/ 1942766 h 4610100"/>
                <a:gd name="connsiteX115" fmla="*/ 1478826 w 2505075"/>
                <a:gd name="connsiteY115" fmla="*/ 1882758 h 4610100"/>
                <a:gd name="connsiteX116" fmla="*/ 1497876 w 2505075"/>
                <a:gd name="connsiteY116" fmla="*/ 1593198 h 4610100"/>
                <a:gd name="connsiteX117" fmla="*/ 1435964 w 2505075"/>
                <a:gd name="connsiteY117" fmla="*/ 1557956 h 4610100"/>
                <a:gd name="connsiteX118" fmla="*/ 1208316 w 2505075"/>
                <a:gd name="connsiteY118" fmla="*/ 1484613 h 4610100"/>
                <a:gd name="connsiteX119" fmla="*/ 1161644 w 2505075"/>
                <a:gd name="connsiteY119" fmla="*/ 1471278 h 4610100"/>
                <a:gd name="connsiteX120" fmla="*/ 1078776 w 2505075"/>
                <a:gd name="connsiteY120" fmla="*/ 1483661 h 4610100"/>
                <a:gd name="connsiteX121" fmla="*/ 1273086 w 2505075"/>
                <a:gd name="connsiteY121" fmla="*/ 1638918 h 4610100"/>
                <a:gd name="connsiteX122" fmla="*/ 1464539 w 2505075"/>
                <a:gd name="connsiteY122" fmla="*/ 2075163 h 4610100"/>
                <a:gd name="connsiteX123" fmla="*/ 1359764 w 2505075"/>
                <a:gd name="connsiteY123" fmla="*/ 2097071 h 4610100"/>
                <a:gd name="connsiteX124" fmla="*/ 1322616 w 2505075"/>
                <a:gd name="connsiteY124" fmla="*/ 2169461 h 4610100"/>
                <a:gd name="connsiteX125" fmla="*/ 1340714 w 2505075"/>
                <a:gd name="connsiteY125" fmla="*/ 2215181 h 4610100"/>
                <a:gd name="connsiteX126" fmla="*/ 1420723 w 2505075"/>
                <a:gd name="connsiteY126" fmla="*/ 2246613 h 4610100"/>
                <a:gd name="connsiteX127" fmla="*/ 1455014 w 2505075"/>
                <a:gd name="connsiteY127" fmla="*/ 2304716 h 4610100"/>
                <a:gd name="connsiteX128" fmla="*/ 1459776 w 2505075"/>
                <a:gd name="connsiteY128" fmla="*/ 2237088 h 4610100"/>
                <a:gd name="connsiteX129" fmla="*/ 1464539 w 2505075"/>
                <a:gd name="connsiteY129" fmla="*/ 2075163 h 46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505075" h="4610100">
                  <a:moveTo>
                    <a:pt x="2506574" y="1319831"/>
                  </a:moveTo>
                  <a:cubicBezTo>
                    <a:pt x="2448471" y="1403651"/>
                    <a:pt x="2446566" y="1500806"/>
                    <a:pt x="2419896" y="1597008"/>
                  </a:cubicBezTo>
                  <a:cubicBezTo>
                    <a:pt x="2385606" y="1717976"/>
                    <a:pt x="2339886" y="1835133"/>
                    <a:pt x="2297024" y="1953243"/>
                  </a:cubicBezTo>
                  <a:cubicBezTo>
                    <a:pt x="2284641" y="1986581"/>
                    <a:pt x="2257971" y="1996106"/>
                    <a:pt x="2223681" y="1977056"/>
                  </a:cubicBezTo>
                  <a:cubicBezTo>
                    <a:pt x="2211299" y="1970388"/>
                    <a:pt x="2195106" y="1970388"/>
                    <a:pt x="2181771" y="1967531"/>
                  </a:cubicBezTo>
                  <a:cubicBezTo>
                    <a:pt x="2185581" y="2000868"/>
                    <a:pt x="2190344" y="2028491"/>
                    <a:pt x="2192249" y="2057066"/>
                  </a:cubicBezTo>
                  <a:cubicBezTo>
                    <a:pt x="2195106" y="2132313"/>
                    <a:pt x="2198916" y="2207561"/>
                    <a:pt x="2197964" y="2281856"/>
                  </a:cubicBezTo>
                  <a:cubicBezTo>
                    <a:pt x="2197964" y="2308526"/>
                    <a:pt x="2192249" y="2344721"/>
                    <a:pt x="2174151" y="2359961"/>
                  </a:cubicBezTo>
                  <a:cubicBezTo>
                    <a:pt x="2144624" y="2385678"/>
                    <a:pt x="2147481" y="2412348"/>
                    <a:pt x="2148434" y="2443781"/>
                  </a:cubicBezTo>
                  <a:cubicBezTo>
                    <a:pt x="2152244" y="2553318"/>
                    <a:pt x="2151291" y="2663808"/>
                    <a:pt x="2158911" y="2773346"/>
                  </a:cubicBezTo>
                  <a:cubicBezTo>
                    <a:pt x="2166531" y="2884788"/>
                    <a:pt x="2182724" y="2995278"/>
                    <a:pt x="2195106" y="3105768"/>
                  </a:cubicBezTo>
                  <a:cubicBezTo>
                    <a:pt x="2196059" y="3111483"/>
                    <a:pt x="2196059" y="3120056"/>
                    <a:pt x="2199869" y="3123866"/>
                  </a:cubicBezTo>
                  <a:cubicBezTo>
                    <a:pt x="2257971" y="3172443"/>
                    <a:pt x="2257019" y="3242928"/>
                    <a:pt x="2271306" y="3309603"/>
                  </a:cubicBezTo>
                  <a:cubicBezTo>
                    <a:pt x="2307501" y="3476291"/>
                    <a:pt x="2344649" y="3642978"/>
                    <a:pt x="2389416" y="3806808"/>
                  </a:cubicBezTo>
                  <a:cubicBezTo>
                    <a:pt x="2409419" y="3881103"/>
                    <a:pt x="2395131" y="3952541"/>
                    <a:pt x="2400846" y="4025883"/>
                  </a:cubicBezTo>
                  <a:cubicBezTo>
                    <a:pt x="2406561" y="4101131"/>
                    <a:pt x="2419896" y="4176378"/>
                    <a:pt x="2428469" y="4251626"/>
                  </a:cubicBezTo>
                  <a:cubicBezTo>
                    <a:pt x="2437041" y="4331636"/>
                    <a:pt x="2442756" y="4412598"/>
                    <a:pt x="2451329" y="4492608"/>
                  </a:cubicBezTo>
                  <a:cubicBezTo>
                    <a:pt x="2454186" y="4522136"/>
                    <a:pt x="2441804" y="4536423"/>
                    <a:pt x="2413229" y="4541186"/>
                  </a:cubicBezTo>
                  <a:cubicBezTo>
                    <a:pt x="2355126" y="4551663"/>
                    <a:pt x="2300834" y="4573571"/>
                    <a:pt x="2241779" y="4529756"/>
                  </a:cubicBezTo>
                  <a:cubicBezTo>
                    <a:pt x="2222729" y="4515468"/>
                    <a:pt x="2160816" y="4536423"/>
                    <a:pt x="2136051" y="4560236"/>
                  </a:cubicBezTo>
                  <a:cubicBezTo>
                    <a:pt x="2084616" y="4609766"/>
                    <a:pt x="2023656" y="4606908"/>
                    <a:pt x="1966506" y="4604051"/>
                  </a:cubicBezTo>
                  <a:cubicBezTo>
                    <a:pt x="1886496" y="4600241"/>
                    <a:pt x="1807439" y="4582143"/>
                    <a:pt x="1729334" y="4564998"/>
                  </a:cubicBezTo>
                  <a:cubicBezTo>
                    <a:pt x="1699806" y="4558331"/>
                    <a:pt x="1658848" y="4555473"/>
                    <a:pt x="1660753" y="4506896"/>
                  </a:cubicBezTo>
                  <a:cubicBezTo>
                    <a:pt x="1662659" y="4455461"/>
                    <a:pt x="1688376" y="4422123"/>
                    <a:pt x="1734096" y="4407836"/>
                  </a:cubicBezTo>
                  <a:cubicBezTo>
                    <a:pt x="1785531" y="4392596"/>
                    <a:pt x="1840776" y="4384023"/>
                    <a:pt x="1886496" y="4358306"/>
                  </a:cubicBezTo>
                  <a:cubicBezTo>
                    <a:pt x="1923644" y="4337351"/>
                    <a:pt x="1950314" y="4297346"/>
                    <a:pt x="1980794" y="4264961"/>
                  </a:cubicBezTo>
                  <a:cubicBezTo>
                    <a:pt x="1984603" y="4261151"/>
                    <a:pt x="1985556" y="4250673"/>
                    <a:pt x="1989366" y="4249721"/>
                  </a:cubicBezTo>
                  <a:cubicBezTo>
                    <a:pt x="2067471" y="4232576"/>
                    <a:pt x="2066519" y="4164948"/>
                    <a:pt x="2080806" y="4107798"/>
                  </a:cubicBezTo>
                  <a:cubicBezTo>
                    <a:pt x="2084616" y="4092558"/>
                    <a:pt x="2091284" y="4078271"/>
                    <a:pt x="2096998" y="4062078"/>
                  </a:cubicBezTo>
                  <a:cubicBezTo>
                    <a:pt x="1999844" y="4015406"/>
                    <a:pt x="1987461" y="3912536"/>
                    <a:pt x="1957934" y="3826811"/>
                  </a:cubicBezTo>
                  <a:cubicBezTo>
                    <a:pt x="1925548" y="3733466"/>
                    <a:pt x="1915071" y="3632501"/>
                    <a:pt x="1895069" y="3535346"/>
                  </a:cubicBezTo>
                  <a:cubicBezTo>
                    <a:pt x="1886496" y="3497246"/>
                    <a:pt x="1879828" y="3458193"/>
                    <a:pt x="1867446" y="3420093"/>
                  </a:cubicBezTo>
                  <a:cubicBezTo>
                    <a:pt x="1831251" y="3311508"/>
                    <a:pt x="1793151" y="3202923"/>
                    <a:pt x="1754098" y="3091481"/>
                  </a:cubicBezTo>
                  <a:cubicBezTo>
                    <a:pt x="1722666" y="3134343"/>
                    <a:pt x="1702664" y="3176253"/>
                    <a:pt x="1736001" y="3229593"/>
                  </a:cubicBezTo>
                  <a:cubicBezTo>
                    <a:pt x="1746478" y="3246738"/>
                    <a:pt x="1752194" y="3272456"/>
                    <a:pt x="1749336" y="3292458"/>
                  </a:cubicBezTo>
                  <a:cubicBezTo>
                    <a:pt x="1732191" y="3430571"/>
                    <a:pt x="1713141" y="3567731"/>
                    <a:pt x="1694091" y="3704891"/>
                  </a:cubicBezTo>
                  <a:cubicBezTo>
                    <a:pt x="1693139" y="3711558"/>
                    <a:pt x="1690281" y="3717273"/>
                    <a:pt x="1691234" y="3723941"/>
                  </a:cubicBezTo>
                  <a:cubicBezTo>
                    <a:pt x="1693139" y="3830621"/>
                    <a:pt x="1693139" y="3937301"/>
                    <a:pt x="1696948" y="4043981"/>
                  </a:cubicBezTo>
                  <a:cubicBezTo>
                    <a:pt x="1699806" y="4149708"/>
                    <a:pt x="1704569" y="4255436"/>
                    <a:pt x="1709331" y="4361163"/>
                  </a:cubicBezTo>
                  <a:cubicBezTo>
                    <a:pt x="1710284" y="4386881"/>
                    <a:pt x="1701711" y="4401168"/>
                    <a:pt x="1676946" y="4403073"/>
                  </a:cubicBezTo>
                  <a:cubicBezTo>
                    <a:pt x="1628369" y="4407836"/>
                    <a:pt x="1579791" y="4412598"/>
                    <a:pt x="1531214" y="4415456"/>
                  </a:cubicBezTo>
                  <a:cubicBezTo>
                    <a:pt x="1523594" y="4415456"/>
                    <a:pt x="1510259" y="4405931"/>
                    <a:pt x="1507401" y="4398311"/>
                  </a:cubicBezTo>
                  <a:cubicBezTo>
                    <a:pt x="1496923" y="4363068"/>
                    <a:pt x="1470253" y="4360211"/>
                    <a:pt x="1443584" y="4370688"/>
                  </a:cubicBezTo>
                  <a:cubicBezTo>
                    <a:pt x="1404531" y="4384976"/>
                    <a:pt x="1369289" y="4408788"/>
                    <a:pt x="1330236" y="4422123"/>
                  </a:cubicBezTo>
                  <a:cubicBezTo>
                    <a:pt x="1296898" y="4433553"/>
                    <a:pt x="1259751" y="4442126"/>
                    <a:pt x="1224509" y="4439268"/>
                  </a:cubicBezTo>
                  <a:cubicBezTo>
                    <a:pt x="1155929" y="4433553"/>
                    <a:pt x="1088301" y="4423076"/>
                    <a:pt x="1021626" y="4407836"/>
                  </a:cubicBezTo>
                  <a:cubicBezTo>
                    <a:pt x="994004" y="4402121"/>
                    <a:pt x="954951" y="4395453"/>
                    <a:pt x="957808" y="4350686"/>
                  </a:cubicBezTo>
                  <a:cubicBezTo>
                    <a:pt x="960666" y="4304966"/>
                    <a:pt x="997814" y="4267818"/>
                    <a:pt x="1040676" y="4261151"/>
                  </a:cubicBezTo>
                  <a:cubicBezTo>
                    <a:pt x="1074966" y="4256388"/>
                    <a:pt x="1109256" y="4250673"/>
                    <a:pt x="1143546" y="4244958"/>
                  </a:cubicBezTo>
                  <a:cubicBezTo>
                    <a:pt x="1190219" y="4237338"/>
                    <a:pt x="1227366" y="4219241"/>
                    <a:pt x="1253084" y="4174473"/>
                  </a:cubicBezTo>
                  <a:cubicBezTo>
                    <a:pt x="1268323" y="4146851"/>
                    <a:pt x="1303566" y="4131611"/>
                    <a:pt x="1324521" y="4105893"/>
                  </a:cubicBezTo>
                  <a:cubicBezTo>
                    <a:pt x="1349286" y="4075413"/>
                    <a:pt x="1369289" y="4039218"/>
                    <a:pt x="1391196" y="4005881"/>
                  </a:cubicBezTo>
                  <a:cubicBezTo>
                    <a:pt x="1393101" y="4003023"/>
                    <a:pt x="1395959" y="3998261"/>
                    <a:pt x="1395006" y="3998261"/>
                  </a:cubicBezTo>
                  <a:cubicBezTo>
                    <a:pt x="1330236" y="3941111"/>
                    <a:pt x="1417866" y="3888723"/>
                    <a:pt x="1400721" y="3828716"/>
                  </a:cubicBezTo>
                  <a:cubicBezTo>
                    <a:pt x="1383576" y="3770613"/>
                    <a:pt x="1383576" y="3705843"/>
                    <a:pt x="1386434" y="3644883"/>
                  </a:cubicBezTo>
                  <a:cubicBezTo>
                    <a:pt x="1394053" y="3512486"/>
                    <a:pt x="1378814" y="3383898"/>
                    <a:pt x="1354048" y="3254358"/>
                  </a:cubicBezTo>
                  <a:cubicBezTo>
                    <a:pt x="1343571" y="3197208"/>
                    <a:pt x="1367384" y="3133391"/>
                    <a:pt x="1377861" y="3072431"/>
                  </a:cubicBezTo>
                  <a:cubicBezTo>
                    <a:pt x="1404531" y="2929556"/>
                    <a:pt x="1420723" y="2785728"/>
                    <a:pt x="1424534" y="2639996"/>
                  </a:cubicBezTo>
                  <a:cubicBezTo>
                    <a:pt x="1425486" y="2604753"/>
                    <a:pt x="1413103" y="2569511"/>
                    <a:pt x="1406436" y="2529506"/>
                  </a:cubicBezTo>
                  <a:cubicBezTo>
                    <a:pt x="1451203" y="2481881"/>
                    <a:pt x="1438821" y="2392346"/>
                    <a:pt x="1377861" y="2347578"/>
                  </a:cubicBezTo>
                  <a:cubicBezTo>
                    <a:pt x="1322616" y="2307573"/>
                    <a:pt x="1267371" y="2268521"/>
                    <a:pt x="1215936" y="2223753"/>
                  </a:cubicBezTo>
                  <a:cubicBezTo>
                    <a:pt x="1176884" y="2189463"/>
                    <a:pt x="1133069" y="2173271"/>
                    <a:pt x="1086396" y="2184701"/>
                  </a:cubicBezTo>
                  <a:cubicBezTo>
                    <a:pt x="1033056" y="2197083"/>
                    <a:pt x="1021626" y="2144696"/>
                    <a:pt x="986383" y="2132313"/>
                  </a:cubicBezTo>
                  <a:cubicBezTo>
                    <a:pt x="976858" y="2129456"/>
                    <a:pt x="967333" y="2117073"/>
                    <a:pt x="962571" y="2106596"/>
                  </a:cubicBezTo>
                  <a:cubicBezTo>
                    <a:pt x="954951" y="2091356"/>
                    <a:pt x="951141" y="2074211"/>
                    <a:pt x="943521" y="2053256"/>
                  </a:cubicBezTo>
                  <a:cubicBezTo>
                    <a:pt x="912089" y="2063733"/>
                    <a:pt x="887323" y="2058018"/>
                    <a:pt x="900658" y="2005631"/>
                  </a:cubicBezTo>
                  <a:cubicBezTo>
                    <a:pt x="902564" y="1997058"/>
                    <a:pt x="884466" y="1979913"/>
                    <a:pt x="872083" y="1971341"/>
                  </a:cubicBezTo>
                  <a:cubicBezTo>
                    <a:pt x="691108" y="1837038"/>
                    <a:pt x="508228" y="1703688"/>
                    <a:pt x="328206" y="1569386"/>
                  </a:cubicBezTo>
                  <a:cubicBezTo>
                    <a:pt x="231051" y="1496996"/>
                    <a:pt x="155803" y="1429368"/>
                    <a:pt x="57696" y="1357931"/>
                  </a:cubicBezTo>
                  <a:cubicBezTo>
                    <a:pt x="10071" y="1322688"/>
                    <a:pt x="-2312" y="1280778"/>
                    <a:pt x="13881" y="1227438"/>
                  </a:cubicBezTo>
                  <a:cubicBezTo>
                    <a:pt x="34836" y="1156953"/>
                    <a:pt x="55791" y="1085516"/>
                    <a:pt x="80556" y="1016936"/>
                  </a:cubicBezTo>
                  <a:cubicBezTo>
                    <a:pt x="88176" y="994076"/>
                    <a:pt x="110083" y="976931"/>
                    <a:pt x="122466" y="955023"/>
                  </a:cubicBezTo>
                  <a:cubicBezTo>
                    <a:pt x="140563" y="923591"/>
                    <a:pt x="156756" y="889301"/>
                    <a:pt x="173901" y="856916"/>
                  </a:cubicBezTo>
                  <a:cubicBezTo>
                    <a:pt x="192951" y="823578"/>
                    <a:pt x="213906" y="832151"/>
                    <a:pt x="238671" y="852153"/>
                  </a:cubicBezTo>
                  <a:cubicBezTo>
                    <a:pt x="326301" y="921686"/>
                    <a:pt x="394881" y="981693"/>
                    <a:pt x="484416" y="1050273"/>
                  </a:cubicBezTo>
                  <a:cubicBezTo>
                    <a:pt x="594906" y="1137903"/>
                    <a:pt x="709206" y="1222676"/>
                    <a:pt x="823506" y="1307448"/>
                  </a:cubicBezTo>
                  <a:cubicBezTo>
                    <a:pt x="840651" y="1320783"/>
                    <a:pt x="859701" y="1332213"/>
                    <a:pt x="878751" y="1341738"/>
                  </a:cubicBezTo>
                  <a:cubicBezTo>
                    <a:pt x="885418" y="1345548"/>
                    <a:pt x="895896" y="1343643"/>
                    <a:pt x="903516" y="1341738"/>
                  </a:cubicBezTo>
                  <a:cubicBezTo>
                    <a:pt x="922566" y="1337928"/>
                    <a:pt x="940664" y="1326498"/>
                    <a:pt x="958761" y="1327451"/>
                  </a:cubicBezTo>
                  <a:cubicBezTo>
                    <a:pt x="1080681" y="1334118"/>
                    <a:pt x="1201648" y="1343643"/>
                    <a:pt x="1323569" y="1350311"/>
                  </a:cubicBezTo>
                  <a:cubicBezTo>
                    <a:pt x="1336903" y="1351263"/>
                    <a:pt x="1351191" y="1338881"/>
                    <a:pt x="1364526" y="1333166"/>
                  </a:cubicBezTo>
                  <a:cubicBezTo>
                    <a:pt x="1410246" y="1314116"/>
                    <a:pt x="1450251" y="1278873"/>
                    <a:pt x="1507401" y="1305543"/>
                  </a:cubicBezTo>
                  <a:cubicBezTo>
                    <a:pt x="1524546" y="1314116"/>
                    <a:pt x="1555026" y="1305543"/>
                    <a:pt x="1575028" y="1295066"/>
                  </a:cubicBezTo>
                  <a:cubicBezTo>
                    <a:pt x="1588364" y="1288398"/>
                    <a:pt x="1595031" y="1265538"/>
                    <a:pt x="1603603" y="1249346"/>
                  </a:cubicBezTo>
                  <a:cubicBezTo>
                    <a:pt x="1612176" y="1234106"/>
                    <a:pt x="1622653" y="1219818"/>
                    <a:pt x="1627416" y="1203626"/>
                  </a:cubicBezTo>
                  <a:cubicBezTo>
                    <a:pt x="1634084" y="1180766"/>
                    <a:pt x="1635036" y="1156953"/>
                    <a:pt x="1640751" y="1134093"/>
                  </a:cubicBezTo>
                  <a:cubicBezTo>
                    <a:pt x="1645514" y="1115996"/>
                    <a:pt x="1652181" y="1095993"/>
                    <a:pt x="1663611" y="1080753"/>
                  </a:cubicBezTo>
                  <a:cubicBezTo>
                    <a:pt x="1681709" y="1054083"/>
                    <a:pt x="1710284" y="1033128"/>
                    <a:pt x="1724571" y="1004553"/>
                  </a:cubicBezTo>
                  <a:cubicBezTo>
                    <a:pt x="1760766" y="929306"/>
                    <a:pt x="1796961" y="855963"/>
                    <a:pt x="1882686" y="815006"/>
                  </a:cubicBezTo>
                  <a:cubicBezTo>
                    <a:pt x="1852206" y="771191"/>
                    <a:pt x="1833156" y="708326"/>
                    <a:pt x="1795056" y="694991"/>
                  </a:cubicBezTo>
                  <a:cubicBezTo>
                    <a:pt x="1712189" y="665463"/>
                    <a:pt x="1756003" y="608313"/>
                    <a:pt x="1750289" y="562593"/>
                  </a:cubicBezTo>
                  <a:cubicBezTo>
                    <a:pt x="1712189" y="567356"/>
                    <a:pt x="1676946" y="573071"/>
                    <a:pt x="1640751" y="574023"/>
                  </a:cubicBezTo>
                  <a:cubicBezTo>
                    <a:pt x="1626464" y="574023"/>
                    <a:pt x="1612176" y="559736"/>
                    <a:pt x="1596936" y="552116"/>
                  </a:cubicBezTo>
                  <a:cubicBezTo>
                    <a:pt x="1603603" y="540686"/>
                    <a:pt x="1608366" y="526398"/>
                    <a:pt x="1616939" y="517826"/>
                  </a:cubicBezTo>
                  <a:cubicBezTo>
                    <a:pt x="1657896" y="477821"/>
                    <a:pt x="1669326" y="434958"/>
                    <a:pt x="1655991" y="376856"/>
                  </a:cubicBezTo>
                  <a:cubicBezTo>
                    <a:pt x="1632178" y="269223"/>
                    <a:pt x="1644561" y="163496"/>
                    <a:pt x="1740764" y="93963"/>
                  </a:cubicBezTo>
                  <a:cubicBezTo>
                    <a:pt x="1794103" y="54911"/>
                    <a:pt x="1858873" y="24431"/>
                    <a:pt x="1922691" y="10143"/>
                  </a:cubicBezTo>
                  <a:cubicBezTo>
                    <a:pt x="2017941" y="-10812"/>
                    <a:pt x="2150339" y="81581"/>
                    <a:pt x="2188439" y="176831"/>
                  </a:cubicBezTo>
                  <a:cubicBezTo>
                    <a:pt x="2198916" y="202548"/>
                    <a:pt x="2219871" y="224456"/>
                    <a:pt x="2235111" y="248268"/>
                  </a:cubicBezTo>
                  <a:cubicBezTo>
                    <a:pt x="2238921" y="246363"/>
                    <a:pt x="2243684" y="245411"/>
                    <a:pt x="2247494" y="243506"/>
                  </a:cubicBezTo>
                  <a:cubicBezTo>
                    <a:pt x="2237969" y="265413"/>
                    <a:pt x="2228444" y="288273"/>
                    <a:pt x="2219871" y="305418"/>
                  </a:cubicBezTo>
                  <a:cubicBezTo>
                    <a:pt x="2232254" y="313991"/>
                    <a:pt x="2249399" y="318753"/>
                    <a:pt x="2249399" y="325421"/>
                  </a:cubicBezTo>
                  <a:cubicBezTo>
                    <a:pt x="2250351" y="340661"/>
                    <a:pt x="2249399" y="364473"/>
                    <a:pt x="2239874" y="371141"/>
                  </a:cubicBezTo>
                  <a:cubicBezTo>
                    <a:pt x="2212251" y="390191"/>
                    <a:pt x="2217014" y="407336"/>
                    <a:pt x="2223681" y="434958"/>
                  </a:cubicBezTo>
                  <a:cubicBezTo>
                    <a:pt x="2230349" y="462581"/>
                    <a:pt x="2222729" y="494013"/>
                    <a:pt x="2216061" y="522588"/>
                  </a:cubicBezTo>
                  <a:cubicBezTo>
                    <a:pt x="2208441" y="557831"/>
                    <a:pt x="2205584" y="583548"/>
                    <a:pt x="2250351" y="594026"/>
                  </a:cubicBezTo>
                  <a:cubicBezTo>
                    <a:pt x="2263686" y="596883"/>
                    <a:pt x="2275116" y="616886"/>
                    <a:pt x="2282736" y="631173"/>
                  </a:cubicBezTo>
                  <a:cubicBezTo>
                    <a:pt x="2301786" y="666416"/>
                    <a:pt x="2313216" y="706421"/>
                    <a:pt x="2335124" y="739758"/>
                  </a:cubicBezTo>
                  <a:cubicBezTo>
                    <a:pt x="2401799" y="845486"/>
                    <a:pt x="2458949" y="945498"/>
                    <a:pt x="2486571" y="1071228"/>
                  </a:cubicBezTo>
                  <a:cubicBezTo>
                    <a:pt x="2488476" y="1080753"/>
                    <a:pt x="2498001" y="1089326"/>
                    <a:pt x="2503716" y="1097898"/>
                  </a:cubicBezTo>
                  <a:cubicBezTo>
                    <a:pt x="2506574" y="1174098"/>
                    <a:pt x="2506574" y="1246488"/>
                    <a:pt x="2506574" y="1319831"/>
                  </a:cubicBezTo>
                  <a:close/>
                  <a:moveTo>
                    <a:pt x="1273086" y="1638918"/>
                  </a:moveTo>
                  <a:cubicBezTo>
                    <a:pt x="1260703" y="1678923"/>
                    <a:pt x="1240701" y="1713213"/>
                    <a:pt x="1242606" y="1746551"/>
                  </a:cubicBezTo>
                  <a:cubicBezTo>
                    <a:pt x="1247369" y="1804653"/>
                    <a:pt x="1264514" y="1862756"/>
                    <a:pt x="1279753" y="1919906"/>
                  </a:cubicBezTo>
                  <a:cubicBezTo>
                    <a:pt x="1282611" y="1929431"/>
                    <a:pt x="1301661" y="1944671"/>
                    <a:pt x="1308328" y="1942766"/>
                  </a:cubicBezTo>
                  <a:cubicBezTo>
                    <a:pt x="1365478" y="1924668"/>
                    <a:pt x="1420723" y="1903713"/>
                    <a:pt x="1478826" y="1882758"/>
                  </a:cubicBezTo>
                  <a:cubicBezTo>
                    <a:pt x="1432153" y="1777031"/>
                    <a:pt x="1483589" y="1684638"/>
                    <a:pt x="1497876" y="1593198"/>
                  </a:cubicBezTo>
                  <a:cubicBezTo>
                    <a:pt x="1474064" y="1579863"/>
                    <a:pt x="1451203" y="1573196"/>
                    <a:pt x="1435964" y="1557956"/>
                  </a:cubicBezTo>
                  <a:cubicBezTo>
                    <a:pt x="1372146" y="1493186"/>
                    <a:pt x="1285469" y="1505568"/>
                    <a:pt x="1208316" y="1484613"/>
                  </a:cubicBezTo>
                  <a:cubicBezTo>
                    <a:pt x="1193076" y="1480803"/>
                    <a:pt x="1176884" y="1476041"/>
                    <a:pt x="1161644" y="1471278"/>
                  </a:cubicBezTo>
                  <a:cubicBezTo>
                    <a:pt x="1133069" y="1461753"/>
                    <a:pt x="1103541" y="1450323"/>
                    <a:pt x="1078776" y="1483661"/>
                  </a:cubicBezTo>
                  <a:cubicBezTo>
                    <a:pt x="1146404" y="1537001"/>
                    <a:pt x="1211173" y="1588436"/>
                    <a:pt x="1273086" y="1638918"/>
                  </a:cubicBezTo>
                  <a:close/>
                  <a:moveTo>
                    <a:pt x="1464539" y="2075163"/>
                  </a:moveTo>
                  <a:cubicBezTo>
                    <a:pt x="1427391" y="2082783"/>
                    <a:pt x="1393101" y="2089451"/>
                    <a:pt x="1359764" y="2097071"/>
                  </a:cubicBezTo>
                  <a:cubicBezTo>
                    <a:pt x="1318806" y="2106596"/>
                    <a:pt x="1305471" y="2129456"/>
                    <a:pt x="1322616" y="2169461"/>
                  </a:cubicBezTo>
                  <a:cubicBezTo>
                    <a:pt x="1329284" y="2184701"/>
                    <a:pt x="1334998" y="2199941"/>
                    <a:pt x="1340714" y="2215181"/>
                  </a:cubicBezTo>
                  <a:cubicBezTo>
                    <a:pt x="1396911" y="2194226"/>
                    <a:pt x="1396911" y="2194226"/>
                    <a:pt x="1420723" y="2246613"/>
                  </a:cubicBezTo>
                  <a:cubicBezTo>
                    <a:pt x="1428344" y="2262806"/>
                    <a:pt x="1438821" y="2278046"/>
                    <a:pt x="1455014" y="2304716"/>
                  </a:cubicBezTo>
                  <a:cubicBezTo>
                    <a:pt x="1456919" y="2271378"/>
                    <a:pt x="1451203" y="2248518"/>
                    <a:pt x="1459776" y="2237088"/>
                  </a:cubicBezTo>
                  <a:cubicBezTo>
                    <a:pt x="1499781" y="2183748"/>
                    <a:pt x="1503591" y="2132313"/>
                    <a:pt x="1464539" y="207516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982B6CA-6345-4C48-BB03-9155C261A304}"/>
                </a:ext>
              </a:extLst>
            </p:cNvPr>
            <p:cNvSpPr/>
            <p:nvPr/>
          </p:nvSpPr>
          <p:spPr>
            <a:xfrm flipH="1">
              <a:off x="700577" y="1399349"/>
              <a:ext cx="647458" cy="566880"/>
            </a:xfrm>
            <a:custGeom>
              <a:avLst/>
              <a:gdLst>
                <a:gd name="connsiteX0" fmla="*/ 325755 w 647458"/>
                <a:gd name="connsiteY0" fmla="*/ 3000 h 566880"/>
                <a:gd name="connsiteX1" fmla="*/ 143828 w 647458"/>
                <a:gd name="connsiteY1" fmla="*/ 86820 h 566880"/>
                <a:gd name="connsiteX2" fmla="*/ 59055 w 647458"/>
                <a:gd name="connsiteY2" fmla="*/ 369713 h 566880"/>
                <a:gd name="connsiteX3" fmla="*/ 20003 w 647458"/>
                <a:gd name="connsiteY3" fmla="*/ 510683 h 566880"/>
                <a:gd name="connsiteX4" fmla="*/ 0 w 647458"/>
                <a:gd name="connsiteY4" fmla="*/ 544973 h 566880"/>
                <a:gd name="connsiteX5" fmla="*/ 43815 w 647458"/>
                <a:gd name="connsiteY5" fmla="*/ 566880 h 566880"/>
                <a:gd name="connsiteX6" fmla="*/ 65495 w 647458"/>
                <a:gd name="connsiteY6" fmla="*/ 564618 h 566880"/>
                <a:gd name="connsiteX7" fmla="*/ 178721 w 647458"/>
                <a:gd name="connsiteY7" fmla="*/ 530129 h 566880"/>
                <a:gd name="connsiteX8" fmla="*/ 603774 w 647458"/>
                <a:gd name="connsiteY8" fmla="*/ 274215 h 566880"/>
                <a:gd name="connsiteX9" fmla="*/ 647458 w 647458"/>
                <a:gd name="connsiteY9" fmla="*/ 237555 h 566880"/>
                <a:gd name="connsiteX10" fmla="*/ 638175 w 647458"/>
                <a:gd name="connsiteY10" fmla="*/ 241125 h 566880"/>
                <a:gd name="connsiteX11" fmla="*/ 591503 w 647458"/>
                <a:gd name="connsiteY11" fmla="*/ 169688 h 566880"/>
                <a:gd name="connsiteX12" fmla="*/ 325755 w 647458"/>
                <a:gd name="connsiteY12" fmla="*/ 3000 h 56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458" h="566880">
                  <a:moveTo>
                    <a:pt x="325755" y="3000"/>
                  </a:moveTo>
                  <a:cubicBezTo>
                    <a:pt x="261937" y="17288"/>
                    <a:pt x="197167" y="47768"/>
                    <a:pt x="143828" y="86820"/>
                  </a:cubicBezTo>
                  <a:cubicBezTo>
                    <a:pt x="47625" y="156353"/>
                    <a:pt x="35242" y="262080"/>
                    <a:pt x="59055" y="369713"/>
                  </a:cubicBezTo>
                  <a:cubicBezTo>
                    <a:pt x="72390" y="427815"/>
                    <a:pt x="60960" y="470678"/>
                    <a:pt x="20003" y="510683"/>
                  </a:cubicBezTo>
                  <a:cubicBezTo>
                    <a:pt x="11430" y="519255"/>
                    <a:pt x="6667" y="533543"/>
                    <a:pt x="0" y="544973"/>
                  </a:cubicBezTo>
                  <a:cubicBezTo>
                    <a:pt x="15240" y="552593"/>
                    <a:pt x="29528" y="566880"/>
                    <a:pt x="43815" y="566880"/>
                  </a:cubicBezTo>
                  <a:lnTo>
                    <a:pt x="65495" y="564618"/>
                  </a:lnTo>
                  <a:lnTo>
                    <a:pt x="178721" y="530129"/>
                  </a:lnTo>
                  <a:cubicBezTo>
                    <a:pt x="449670" y="395635"/>
                    <a:pt x="455226" y="398414"/>
                    <a:pt x="603774" y="274215"/>
                  </a:cubicBezTo>
                  <a:lnTo>
                    <a:pt x="647458" y="237555"/>
                  </a:lnTo>
                  <a:lnTo>
                    <a:pt x="638175" y="241125"/>
                  </a:lnTo>
                  <a:cubicBezTo>
                    <a:pt x="622935" y="217313"/>
                    <a:pt x="601980" y="195405"/>
                    <a:pt x="591503" y="169688"/>
                  </a:cubicBezTo>
                  <a:cubicBezTo>
                    <a:pt x="553403" y="74438"/>
                    <a:pt x="421005" y="-17955"/>
                    <a:pt x="325755" y="300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6ED78B2-719D-4973-B7D7-BA4C0F84F8B8}"/>
              </a:ext>
            </a:extLst>
          </p:cNvPr>
          <p:cNvGrpSpPr/>
          <p:nvPr/>
        </p:nvGrpSpPr>
        <p:grpSpPr>
          <a:xfrm>
            <a:off x="3558162" y="4751971"/>
            <a:ext cx="8637023" cy="2118017"/>
            <a:chOff x="3558162" y="4751971"/>
            <a:chExt cx="8637023" cy="2118017"/>
          </a:xfrm>
        </p:grpSpPr>
        <p:sp>
          <p:nvSpPr>
            <p:cNvPr id="45" name="Freeform 5">
              <a:extLst>
                <a:ext uri="{FF2B5EF4-FFF2-40B4-BE49-F238E27FC236}">
                  <a16:creationId xmlns:a16="http://schemas.microsoft.com/office/drawing/2014/main" id="{FF4E6F5E-FF67-4EB2-9BBE-D9403C4450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20027" y="4751971"/>
              <a:ext cx="5775158" cy="2106029"/>
            </a:xfrm>
            <a:custGeom>
              <a:avLst/>
              <a:gdLst>
                <a:gd name="T0" fmla="*/ 692 w 2980"/>
                <a:gd name="T1" fmla="*/ 625 h 1086"/>
                <a:gd name="T2" fmla="*/ 1350 w 2980"/>
                <a:gd name="T3" fmla="*/ 765 h 1086"/>
                <a:gd name="T4" fmla="*/ 1662 w 2980"/>
                <a:gd name="T5" fmla="*/ 831 h 1086"/>
                <a:gd name="T6" fmla="*/ 1686 w 2980"/>
                <a:gd name="T7" fmla="*/ 716 h 1086"/>
                <a:gd name="T8" fmla="*/ 1668 w 2980"/>
                <a:gd name="T9" fmla="*/ 547 h 1086"/>
                <a:gd name="T10" fmla="*/ 1693 w 2980"/>
                <a:gd name="T11" fmla="*/ 451 h 1086"/>
                <a:gd name="T12" fmla="*/ 1732 w 2980"/>
                <a:gd name="T13" fmla="*/ 173 h 1086"/>
                <a:gd name="T14" fmla="*/ 1836 w 2980"/>
                <a:gd name="T15" fmla="*/ 22 h 1086"/>
                <a:gd name="T16" fmla="*/ 1949 w 2980"/>
                <a:gd name="T17" fmla="*/ 123 h 1086"/>
                <a:gd name="T18" fmla="*/ 1876 w 2980"/>
                <a:gd name="T19" fmla="*/ 190 h 1086"/>
                <a:gd name="T20" fmla="*/ 1876 w 2980"/>
                <a:gd name="T21" fmla="*/ 315 h 1086"/>
                <a:gd name="T22" fmla="*/ 1959 w 2980"/>
                <a:gd name="T23" fmla="*/ 445 h 1086"/>
                <a:gd name="T24" fmla="*/ 1963 w 2980"/>
                <a:gd name="T25" fmla="*/ 549 h 1086"/>
                <a:gd name="T26" fmla="*/ 1947 w 2980"/>
                <a:gd name="T27" fmla="*/ 572 h 1086"/>
                <a:gd name="T28" fmla="*/ 1921 w 2980"/>
                <a:gd name="T29" fmla="*/ 587 h 1086"/>
                <a:gd name="T30" fmla="*/ 1880 w 2980"/>
                <a:gd name="T31" fmla="*/ 612 h 1086"/>
                <a:gd name="T32" fmla="*/ 2031 w 2980"/>
                <a:gd name="T33" fmla="*/ 662 h 1086"/>
                <a:gd name="T34" fmla="*/ 2195 w 2980"/>
                <a:gd name="T35" fmla="*/ 411 h 1086"/>
                <a:gd name="T36" fmla="*/ 2174 w 2980"/>
                <a:gd name="T37" fmla="*/ 364 h 1086"/>
                <a:gd name="T38" fmla="*/ 2163 w 2980"/>
                <a:gd name="T39" fmla="*/ 250 h 1086"/>
                <a:gd name="T40" fmla="*/ 2289 w 2980"/>
                <a:gd name="T41" fmla="*/ 309 h 1086"/>
                <a:gd name="T42" fmla="*/ 2341 w 2980"/>
                <a:gd name="T43" fmla="*/ 468 h 1086"/>
                <a:gd name="T44" fmla="*/ 2382 w 2980"/>
                <a:gd name="T45" fmla="*/ 504 h 1086"/>
                <a:gd name="T46" fmla="*/ 2451 w 2980"/>
                <a:gd name="T47" fmla="*/ 331 h 1086"/>
                <a:gd name="T48" fmla="*/ 2514 w 2980"/>
                <a:gd name="T49" fmla="*/ 246 h 1086"/>
                <a:gd name="T50" fmla="*/ 2622 w 2980"/>
                <a:gd name="T51" fmla="*/ 226 h 1086"/>
                <a:gd name="T52" fmla="*/ 2684 w 2980"/>
                <a:gd name="T53" fmla="*/ 335 h 1086"/>
                <a:gd name="T54" fmla="*/ 2710 w 2980"/>
                <a:gd name="T55" fmla="*/ 558 h 1086"/>
                <a:gd name="T56" fmla="*/ 2757 w 2980"/>
                <a:gd name="T57" fmla="*/ 626 h 1086"/>
                <a:gd name="T58" fmla="*/ 2773 w 2980"/>
                <a:gd name="T59" fmla="*/ 697 h 1086"/>
                <a:gd name="T60" fmla="*/ 2727 w 2980"/>
                <a:gd name="T61" fmla="*/ 770 h 1086"/>
                <a:gd name="T62" fmla="*/ 2664 w 2980"/>
                <a:gd name="T63" fmla="*/ 906 h 1086"/>
                <a:gd name="T64" fmla="*/ 2980 w 2980"/>
                <a:gd name="T65" fmla="*/ 998 h 1086"/>
                <a:gd name="T66" fmla="*/ 2343 w 2980"/>
                <a:gd name="T67" fmla="*/ 754 h 1086"/>
                <a:gd name="T68" fmla="*/ 2434 w 2980"/>
                <a:gd name="T69" fmla="*/ 842 h 1086"/>
                <a:gd name="T70" fmla="*/ 2466 w 2980"/>
                <a:gd name="T71" fmla="*/ 584 h 1086"/>
                <a:gd name="T72" fmla="*/ 2476 w 2980"/>
                <a:gd name="T73" fmla="*/ 480 h 1086"/>
                <a:gd name="T74" fmla="*/ 2385 w 2980"/>
                <a:gd name="T75" fmla="*/ 557 h 1086"/>
                <a:gd name="T76" fmla="*/ 2337 w 2980"/>
                <a:gd name="T77" fmla="*/ 621 h 1086"/>
                <a:gd name="T78" fmla="*/ 2338 w 2980"/>
                <a:gd name="T79" fmla="*/ 706 h 1086"/>
                <a:gd name="T80" fmla="*/ 2101 w 2980"/>
                <a:gd name="T81" fmla="*/ 618 h 1086"/>
                <a:gd name="T82" fmla="*/ 2156 w 2980"/>
                <a:gd name="T83" fmla="*/ 738 h 1086"/>
                <a:gd name="T84" fmla="*/ 2186 w 2980"/>
                <a:gd name="T85" fmla="*/ 671 h 1086"/>
                <a:gd name="T86" fmla="*/ 2185 w 2980"/>
                <a:gd name="T87" fmla="*/ 524 h 1086"/>
                <a:gd name="T88" fmla="*/ 1875 w 2980"/>
                <a:gd name="T89" fmla="*/ 494 h 1086"/>
                <a:gd name="T90" fmla="*/ 1898 w 2980"/>
                <a:gd name="T91" fmla="*/ 550 h 1086"/>
                <a:gd name="T92" fmla="*/ 1900 w 2980"/>
                <a:gd name="T93" fmla="*/ 515 h 1086"/>
                <a:gd name="T94" fmla="*/ 2712 w 2980"/>
                <a:gd name="T95" fmla="*/ 705 h 1086"/>
                <a:gd name="T96" fmla="*/ 2681 w 2980"/>
                <a:gd name="T97" fmla="*/ 766 h 1086"/>
                <a:gd name="T98" fmla="*/ 2717 w 2980"/>
                <a:gd name="T99" fmla="*/ 679 h 1086"/>
                <a:gd name="T100" fmla="*/ 1878 w 2980"/>
                <a:gd name="T101" fmla="*/ 592 h 1086"/>
                <a:gd name="T102" fmla="*/ 2768 w 2980"/>
                <a:gd name="T103" fmla="*/ 671 h 1086"/>
                <a:gd name="T104" fmla="*/ 2724 w 2980"/>
                <a:gd name="T105" fmla="*/ 758 h 1086"/>
                <a:gd name="T106" fmla="*/ 2714 w 2980"/>
                <a:gd name="T107" fmla="*/ 764 h 1086"/>
                <a:gd name="T108" fmla="*/ 2697 w 2980"/>
                <a:gd name="T109" fmla="*/ 805 h 1086"/>
                <a:gd name="T110" fmla="*/ 2360 w 2980"/>
                <a:gd name="T111" fmla="*/ 608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80" h="1086">
                  <a:moveTo>
                    <a:pt x="0" y="806"/>
                  </a:moveTo>
                  <a:cubicBezTo>
                    <a:pt x="23" y="800"/>
                    <a:pt x="45" y="795"/>
                    <a:pt x="68" y="789"/>
                  </a:cubicBezTo>
                  <a:cubicBezTo>
                    <a:pt x="216" y="750"/>
                    <a:pt x="364" y="710"/>
                    <a:pt x="513" y="671"/>
                  </a:cubicBezTo>
                  <a:cubicBezTo>
                    <a:pt x="568" y="656"/>
                    <a:pt x="624" y="641"/>
                    <a:pt x="680" y="626"/>
                  </a:cubicBezTo>
                  <a:cubicBezTo>
                    <a:pt x="684" y="625"/>
                    <a:pt x="688" y="624"/>
                    <a:pt x="692" y="625"/>
                  </a:cubicBezTo>
                  <a:cubicBezTo>
                    <a:pt x="739" y="636"/>
                    <a:pt x="785" y="647"/>
                    <a:pt x="832" y="657"/>
                  </a:cubicBezTo>
                  <a:cubicBezTo>
                    <a:pt x="902" y="673"/>
                    <a:pt x="972" y="689"/>
                    <a:pt x="1041" y="705"/>
                  </a:cubicBezTo>
                  <a:cubicBezTo>
                    <a:pt x="1096" y="717"/>
                    <a:pt x="1151" y="729"/>
                    <a:pt x="1205" y="742"/>
                  </a:cubicBezTo>
                  <a:cubicBezTo>
                    <a:pt x="1243" y="750"/>
                    <a:pt x="1280" y="760"/>
                    <a:pt x="1318" y="767"/>
                  </a:cubicBezTo>
                  <a:cubicBezTo>
                    <a:pt x="1328" y="769"/>
                    <a:pt x="1340" y="766"/>
                    <a:pt x="1350" y="765"/>
                  </a:cubicBezTo>
                  <a:cubicBezTo>
                    <a:pt x="1396" y="759"/>
                    <a:pt x="1441" y="755"/>
                    <a:pt x="1486" y="770"/>
                  </a:cubicBezTo>
                  <a:cubicBezTo>
                    <a:pt x="1508" y="778"/>
                    <a:pt x="1528" y="788"/>
                    <a:pt x="1541" y="808"/>
                  </a:cubicBezTo>
                  <a:cubicBezTo>
                    <a:pt x="1549" y="821"/>
                    <a:pt x="1562" y="822"/>
                    <a:pt x="1574" y="825"/>
                  </a:cubicBezTo>
                  <a:cubicBezTo>
                    <a:pt x="1599" y="830"/>
                    <a:pt x="1623" y="835"/>
                    <a:pt x="1647" y="840"/>
                  </a:cubicBezTo>
                  <a:cubicBezTo>
                    <a:pt x="1655" y="842"/>
                    <a:pt x="1661" y="839"/>
                    <a:pt x="1662" y="831"/>
                  </a:cubicBezTo>
                  <a:cubicBezTo>
                    <a:pt x="1663" y="826"/>
                    <a:pt x="1662" y="821"/>
                    <a:pt x="1663" y="816"/>
                  </a:cubicBezTo>
                  <a:cubicBezTo>
                    <a:pt x="1665" y="808"/>
                    <a:pt x="1667" y="799"/>
                    <a:pt x="1672" y="792"/>
                  </a:cubicBezTo>
                  <a:cubicBezTo>
                    <a:pt x="1678" y="781"/>
                    <a:pt x="1686" y="770"/>
                    <a:pt x="1692" y="760"/>
                  </a:cubicBezTo>
                  <a:cubicBezTo>
                    <a:pt x="1694" y="757"/>
                    <a:pt x="1694" y="753"/>
                    <a:pt x="1694" y="750"/>
                  </a:cubicBezTo>
                  <a:cubicBezTo>
                    <a:pt x="1691" y="739"/>
                    <a:pt x="1687" y="727"/>
                    <a:pt x="1686" y="716"/>
                  </a:cubicBezTo>
                  <a:cubicBezTo>
                    <a:pt x="1685" y="707"/>
                    <a:pt x="1689" y="698"/>
                    <a:pt x="1690" y="690"/>
                  </a:cubicBezTo>
                  <a:cubicBezTo>
                    <a:pt x="1690" y="685"/>
                    <a:pt x="1691" y="679"/>
                    <a:pt x="1690" y="675"/>
                  </a:cubicBezTo>
                  <a:cubicBezTo>
                    <a:pt x="1683" y="649"/>
                    <a:pt x="1674" y="624"/>
                    <a:pt x="1675" y="597"/>
                  </a:cubicBezTo>
                  <a:cubicBezTo>
                    <a:pt x="1676" y="585"/>
                    <a:pt x="1675" y="572"/>
                    <a:pt x="1674" y="559"/>
                  </a:cubicBezTo>
                  <a:cubicBezTo>
                    <a:pt x="1674" y="555"/>
                    <a:pt x="1671" y="551"/>
                    <a:pt x="1668" y="547"/>
                  </a:cubicBezTo>
                  <a:cubicBezTo>
                    <a:pt x="1665" y="542"/>
                    <a:pt x="1658" y="536"/>
                    <a:pt x="1659" y="532"/>
                  </a:cubicBezTo>
                  <a:cubicBezTo>
                    <a:pt x="1661" y="523"/>
                    <a:pt x="1667" y="515"/>
                    <a:pt x="1671" y="506"/>
                  </a:cubicBezTo>
                  <a:cubicBezTo>
                    <a:pt x="1674" y="501"/>
                    <a:pt x="1679" y="496"/>
                    <a:pt x="1681" y="491"/>
                  </a:cubicBezTo>
                  <a:cubicBezTo>
                    <a:pt x="1687" y="480"/>
                    <a:pt x="1692" y="468"/>
                    <a:pt x="1698" y="454"/>
                  </a:cubicBezTo>
                  <a:cubicBezTo>
                    <a:pt x="1697" y="454"/>
                    <a:pt x="1695" y="452"/>
                    <a:pt x="1693" y="451"/>
                  </a:cubicBezTo>
                  <a:cubicBezTo>
                    <a:pt x="1689" y="447"/>
                    <a:pt x="1687" y="443"/>
                    <a:pt x="1692" y="438"/>
                  </a:cubicBezTo>
                  <a:cubicBezTo>
                    <a:pt x="1706" y="422"/>
                    <a:pt x="1708" y="404"/>
                    <a:pt x="1704" y="384"/>
                  </a:cubicBezTo>
                  <a:cubicBezTo>
                    <a:pt x="1699" y="365"/>
                    <a:pt x="1694" y="346"/>
                    <a:pt x="1692" y="327"/>
                  </a:cubicBezTo>
                  <a:cubicBezTo>
                    <a:pt x="1690" y="298"/>
                    <a:pt x="1695" y="269"/>
                    <a:pt x="1701" y="241"/>
                  </a:cubicBezTo>
                  <a:cubicBezTo>
                    <a:pt x="1707" y="216"/>
                    <a:pt x="1715" y="192"/>
                    <a:pt x="1732" y="173"/>
                  </a:cubicBezTo>
                  <a:cubicBezTo>
                    <a:pt x="1738" y="167"/>
                    <a:pt x="1744" y="161"/>
                    <a:pt x="1752" y="156"/>
                  </a:cubicBezTo>
                  <a:cubicBezTo>
                    <a:pt x="1761" y="149"/>
                    <a:pt x="1772" y="146"/>
                    <a:pt x="1780" y="138"/>
                  </a:cubicBezTo>
                  <a:cubicBezTo>
                    <a:pt x="1794" y="126"/>
                    <a:pt x="1803" y="111"/>
                    <a:pt x="1806" y="92"/>
                  </a:cubicBezTo>
                  <a:cubicBezTo>
                    <a:pt x="1808" y="76"/>
                    <a:pt x="1811" y="60"/>
                    <a:pt x="1822" y="47"/>
                  </a:cubicBezTo>
                  <a:cubicBezTo>
                    <a:pt x="1828" y="40"/>
                    <a:pt x="1832" y="31"/>
                    <a:pt x="1836" y="22"/>
                  </a:cubicBezTo>
                  <a:cubicBezTo>
                    <a:pt x="1845" y="5"/>
                    <a:pt x="1860" y="0"/>
                    <a:pt x="1876" y="10"/>
                  </a:cubicBezTo>
                  <a:cubicBezTo>
                    <a:pt x="1898" y="23"/>
                    <a:pt x="1919" y="38"/>
                    <a:pt x="1939" y="53"/>
                  </a:cubicBezTo>
                  <a:cubicBezTo>
                    <a:pt x="1950" y="61"/>
                    <a:pt x="1949" y="72"/>
                    <a:pt x="1942" y="84"/>
                  </a:cubicBezTo>
                  <a:cubicBezTo>
                    <a:pt x="1933" y="97"/>
                    <a:pt x="1933" y="101"/>
                    <a:pt x="1940" y="111"/>
                  </a:cubicBezTo>
                  <a:cubicBezTo>
                    <a:pt x="1943" y="115"/>
                    <a:pt x="1946" y="119"/>
                    <a:pt x="1949" y="123"/>
                  </a:cubicBezTo>
                  <a:cubicBezTo>
                    <a:pt x="1955" y="132"/>
                    <a:pt x="1952" y="138"/>
                    <a:pt x="1940" y="138"/>
                  </a:cubicBezTo>
                  <a:cubicBezTo>
                    <a:pt x="1935" y="138"/>
                    <a:pt x="1930" y="136"/>
                    <a:pt x="1924" y="135"/>
                  </a:cubicBezTo>
                  <a:cubicBezTo>
                    <a:pt x="1919" y="142"/>
                    <a:pt x="1908" y="145"/>
                    <a:pt x="1907" y="157"/>
                  </a:cubicBezTo>
                  <a:cubicBezTo>
                    <a:pt x="1907" y="161"/>
                    <a:pt x="1899" y="163"/>
                    <a:pt x="1895" y="167"/>
                  </a:cubicBezTo>
                  <a:cubicBezTo>
                    <a:pt x="1889" y="175"/>
                    <a:pt x="1883" y="183"/>
                    <a:pt x="1876" y="190"/>
                  </a:cubicBezTo>
                  <a:cubicBezTo>
                    <a:pt x="1869" y="198"/>
                    <a:pt x="1860" y="195"/>
                    <a:pt x="1851" y="194"/>
                  </a:cubicBezTo>
                  <a:cubicBezTo>
                    <a:pt x="1849" y="193"/>
                    <a:pt x="1847" y="194"/>
                    <a:pt x="1844" y="194"/>
                  </a:cubicBezTo>
                  <a:cubicBezTo>
                    <a:pt x="1844" y="196"/>
                    <a:pt x="1844" y="199"/>
                    <a:pt x="1845" y="201"/>
                  </a:cubicBezTo>
                  <a:cubicBezTo>
                    <a:pt x="1845" y="204"/>
                    <a:pt x="1847" y="206"/>
                    <a:pt x="1849" y="209"/>
                  </a:cubicBezTo>
                  <a:cubicBezTo>
                    <a:pt x="1873" y="240"/>
                    <a:pt x="1878" y="277"/>
                    <a:pt x="1876" y="315"/>
                  </a:cubicBezTo>
                  <a:cubicBezTo>
                    <a:pt x="1875" y="331"/>
                    <a:pt x="1878" y="347"/>
                    <a:pt x="1879" y="362"/>
                  </a:cubicBezTo>
                  <a:cubicBezTo>
                    <a:pt x="1879" y="384"/>
                    <a:pt x="1894" y="395"/>
                    <a:pt x="1909" y="407"/>
                  </a:cubicBezTo>
                  <a:cubicBezTo>
                    <a:pt x="1916" y="413"/>
                    <a:pt x="1925" y="418"/>
                    <a:pt x="1933" y="423"/>
                  </a:cubicBezTo>
                  <a:cubicBezTo>
                    <a:pt x="1935" y="425"/>
                    <a:pt x="1938" y="427"/>
                    <a:pt x="1938" y="429"/>
                  </a:cubicBezTo>
                  <a:cubicBezTo>
                    <a:pt x="1941" y="439"/>
                    <a:pt x="1950" y="442"/>
                    <a:pt x="1959" y="445"/>
                  </a:cubicBezTo>
                  <a:cubicBezTo>
                    <a:pt x="1962" y="447"/>
                    <a:pt x="1965" y="449"/>
                    <a:pt x="1969" y="449"/>
                  </a:cubicBezTo>
                  <a:cubicBezTo>
                    <a:pt x="1986" y="453"/>
                    <a:pt x="1992" y="465"/>
                    <a:pt x="1995" y="480"/>
                  </a:cubicBezTo>
                  <a:cubicBezTo>
                    <a:pt x="1998" y="493"/>
                    <a:pt x="1989" y="511"/>
                    <a:pt x="1977" y="517"/>
                  </a:cubicBezTo>
                  <a:cubicBezTo>
                    <a:pt x="1971" y="520"/>
                    <a:pt x="1967" y="521"/>
                    <a:pt x="1970" y="530"/>
                  </a:cubicBezTo>
                  <a:cubicBezTo>
                    <a:pt x="1971" y="535"/>
                    <a:pt x="1965" y="542"/>
                    <a:pt x="1963" y="549"/>
                  </a:cubicBezTo>
                  <a:cubicBezTo>
                    <a:pt x="1962" y="549"/>
                    <a:pt x="1961" y="549"/>
                    <a:pt x="1959" y="548"/>
                  </a:cubicBezTo>
                  <a:cubicBezTo>
                    <a:pt x="1961" y="551"/>
                    <a:pt x="1963" y="553"/>
                    <a:pt x="1965" y="555"/>
                  </a:cubicBezTo>
                  <a:cubicBezTo>
                    <a:pt x="1966" y="557"/>
                    <a:pt x="1967" y="560"/>
                    <a:pt x="1968" y="563"/>
                  </a:cubicBezTo>
                  <a:cubicBezTo>
                    <a:pt x="1965" y="564"/>
                    <a:pt x="1962" y="566"/>
                    <a:pt x="1959" y="565"/>
                  </a:cubicBezTo>
                  <a:cubicBezTo>
                    <a:pt x="1953" y="564"/>
                    <a:pt x="1949" y="566"/>
                    <a:pt x="1947" y="572"/>
                  </a:cubicBezTo>
                  <a:cubicBezTo>
                    <a:pt x="1942" y="586"/>
                    <a:pt x="1935" y="599"/>
                    <a:pt x="1928" y="612"/>
                  </a:cubicBezTo>
                  <a:cubicBezTo>
                    <a:pt x="1927" y="614"/>
                    <a:pt x="1927" y="617"/>
                    <a:pt x="1925" y="619"/>
                  </a:cubicBezTo>
                  <a:cubicBezTo>
                    <a:pt x="1922" y="621"/>
                    <a:pt x="1918" y="621"/>
                    <a:pt x="1914" y="622"/>
                  </a:cubicBezTo>
                  <a:cubicBezTo>
                    <a:pt x="1913" y="619"/>
                    <a:pt x="1911" y="616"/>
                    <a:pt x="1912" y="613"/>
                  </a:cubicBezTo>
                  <a:cubicBezTo>
                    <a:pt x="1914" y="604"/>
                    <a:pt x="1918" y="596"/>
                    <a:pt x="1921" y="587"/>
                  </a:cubicBezTo>
                  <a:cubicBezTo>
                    <a:pt x="1922" y="585"/>
                    <a:pt x="1922" y="583"/>
                    <a:pt x="1923" y="582"/>
                  </a:cubicBezTo>
                  <a:cubicBezTo>
                    <a:pt x="1922" y="581"/>
                    <a:pt x="1922" y="581"/>
                    <a:pt x="1921" y="580"/>
                  </a:cubicBezTo>
                  <a:cubicBezTo>
                    <a:pt x="1918" y="582"/>
                    <a:pt x="1915" y="585"/>
                    <a:pt x="1912" y="587"/>
                  </a:cubicBezTo>
                  <a:cubicBezTo>
                    <a:pt x="1903" y="593"/>
                    <a:pt x="1894" y="600"/>
                    <a:pt x="1885" y="606"/>
                  </a:cubicBezTo>
                  <a:cubicBezTo>
                    <a:pt x="1883" y="608"/>
                    <a:pt x="1880" y="611"/>
                    <a:pt x="1880" y="612"/>
                  </a:cubicBezTo>
                  <a:cubicBezTo>
                    <a:pt x="1881" y="617"/>
                    <a:pt x="1883" y="623"/>
                    <a:pt x="1887" y="624"/>
                  </a:cubicBezTo>
                  <a:cubicBezTo>
                    <a:pt x="1899" y="631"/>
                    <a:pt x="1913" y="636"/>
                    <a:pt x="1926" y="642"/>
                  </a:cubicBezTo>
                  <a:cubicBezTo>
                    <a:pt x="1957" y="654"/>
                    <a:pt x="1987" y="666"/>
                    <a:pt x="2017" y="679"/>
                  </a:cubicBezTo>
                  <a:cubicBezTo>
                    <a:pt x="2024" y="682"/>
                    <a:pt x="2027" y="681"/>
                    <a:pt x="2027" y="673"/>
                  </a:cubicBezTo>
                  <a:cubicBezTo>
                    <a:pt x="2027" y="669"/>
                    <a:pt x="2030" y="666"/>
                    <a:pt x="2031" y="662"/>
                  </a:cubicBezTo>
                  <a:cubicBezTo>
                    <a:pt x="2045" y="633"/>
                    <a:pt x="2059" y="604"/>
                    <a:pt x="2075" y="575"/>
                  </a:cubicBezTo>
                  <a:cubicBezTo>
                    <a:pt x="2085" y="557"/>
                    <a:pt x="2098" y="540"/>
                    <a:pt x="2112" y="523"/>
                  </a:cubicBezTo>
                  <a:cubicBezTo>
                    <a:pt x="2128" y="503"/>
                    <a:pt x="2146" y="485"/>
                    <a:pt x="2162" y="465"/>
                  </a:cubicBezTo>
                  <a:cubicBezTo>
                    <a:pt x="2167" y="459"/>
                    <a:pt x="2170" y="452"/>
                    <a:pt x="2174" y="446"/>
                  </a:cubicBezTo>
                  <a:cubicBezTo>
                    <a:pt x="2181" y="434"/>
                    <a:pt x="2187" y="422"/>
                    <a:pt x="2195" y="411"/>
                  </a:cubicBezTo>
                  <a:cubicBezTo>
                    <a:pt x="2200" y="406"/>
                    <a:pt x="2207" y="402"/>
                    <a:pt x="2212" y="397"/>
                  </a:cubicBezTo>
                  <a:cubicBezTo>
                    <a:pt x="2215" y="395"/>
                    <a:pt x="2216" y="391"/>
                    <a:pt x="2218" y="388"/>
                  </a:cubicBezTo>
                  <a:cubicBezTo>
                    <a:pt x="2214" y="386"/>
                    <a:pt x="2209" y="383"/>
                    <a:pt x="2205" y="381"/>
                  </a:cubicBezTo>
                  <a:cubicBezTo>
                    <a:pt x="2204" y="381"/>
                    <a:pt x="2203" y="382"/>
                    <a:pt x="2202" y="382"/>
                  </a:cubicBezTo>
                  <a:cubicBezTo>
                    <a:pt x="2188" y="385"/>
                    <a:pt x="2183" y="382"/>
                    <a:pt x="2174" y="364"/>
                  </a:cubicBezTo>
                  <a:cubicBezTo>
                    <a:pt x="2170" y="357"/>
                    <a:pt x="2167" y="348"/>
                    <a:pt x="2156" y="348"/>
                  </a:cubicBezTo>
                  <a:cubicBezTo>
                    <a:pt x="2159" y="339"/>
                    <a:pt x="2154" y="337"/>
                    <a:pt x="2147" y="335"/>
                  </a:cubicBezTo>
                  <a:cubicBezTo>
                    <a:pt x="2128" y="330"/>
                    <a:pt x="2126" y="327"/>
                    <a:pt x="2139" y="312"/>
                  </a:cubicBezTo>
                  <a:cubicBezTo>
                    <a:pt x="2151" y="298"/>
                    <a:pt x="2151" y="282"/>
                    <a:pt x="2154" y="266"/>
                  </a:cubicBezTo>
                  <a:cubicBezTo>
                    <a:pt x="2155" y="260"/>
                    <a:pt x="2159" y="253"/>
                    <a:pt x="2163" y="250"/>
                  </a:cubicBezTo>
                  <a:cubicBezTo>
                    <a:pt x="2182" y="239"/>
                    <a:pt x="2204" y="234"/>
                    <a:pt x="2225" y="233"/>
                  </a:cubicBezTo>
                  <a:cubicBezTo>
                    <a:pt x="2237" y="233"/>
                    <a:pt x="2249" y="238"/>
                    <a:pt x="2255" y="249"/>
                  </a:cubicBezTo>
                  <a:cubicBezTo>
                    <a:pt x="2259" y="256"/>
                    <a:pt x="2261" y="265"/>
                    <a:pt x="2261" y="273"/>
                  </a:cubicBezTo>
                  <a:cubicBezTo>
                    <a:pt x="2261" y="282"/>
                    <a:pt x="2265" y="285"/>
                    <a:pt x="2271" y="290"/>
                  </a:cubicBezTo>
                  <a:cubicBezTo>
                    <a:pt x="2277" y="294"/>
                    <a:pt x="2282" y="301"/>
                    <a:pt x="2289" y="309"/>
                  </a:cubicBezTo>
                  <a:cubicBezTo>
                    <a:pt x="2280" y="313"/>
                    <a:pt x="2274" y="316"/>
                    <a:pt x="2267" y="319"/>
                  </a:cubicBezTo>
                  <a:cubicBezTo>
                    <a:pt x="2261" y="322"/>
                    <a:pt x="2260" y="327"/>
                    <a:pt x="2262" y="333"/>
                  </a:cubicBezTo>
                  <a:cubicBezTo>
                    <a:pt x="2266" y="348"/>
                    <a:pt x="2271" y="362"/>
                    <a:pt x="2284" y="372"/>
                  </a:cubicBezTo>
                  <a:cubicBezTo>
                    <a:pt x="2292" y="379"/>
                    <a:pt x="2299" y="388"/>
                    <a:pt x="2306" y="395"/>
                  </a:cubicBezTo>
                  <a:cubicBezTo>
                    <a:pt x="2329" y="414"/>
                    <a:pt x="2337" y="441"/>
                    <a:pt x="2341" y="468"/>
                  </a:cubicBezTo>
                  <a:cubicBezTo>
                    <a:pt x="2343" y="487"/>
                    <a:pt x="2341" y="506"/>
                    <a:pt x="2340" y="525"/>
                  </a:cubicBezTo>
                  <a:cubicBezTo>
                    <a:pt x="2340" y="539"/>
                    <a:pt x="2338" y="553"/>
                    <a:pt x="2338" y="566"/>
                  </a:cubicBezTo>
                  <a:cubicBezTo>
                    <a:pt x="2338" y="567"/>
                    <a:pt x="2339" y="568"/>
                    <a:pt x="2341" y="571"/>
                  </a:cubicBezTo>
                  <a:cubicBezTo>
                    <a:pt x="2348" y="562"/>
                    <a:pt x="2355" y="553"/>
                    <a:pt x="2360" y="544"/>
                  </a:cubicBezTo>
                  <a:cubicBezTo>
                    <a:pt x="2368" y="531"/>
                    <a:pt x="2375" y="518"/>
                    <a:pt x="2382" y="504"/>
                  </a:cubicBezTo>
                  <a:cubicBezTo>
                    <a:pt x="2389" y="491"/>
                    <a:pt x="2396" y="478"/>
                    <a:pt x="2403" y="465"/>
                  </a:cubicBezTo>
                  <a:cubicBezTo>
                    <a:pt x="2416" y="441"/>
                    <a:pt x="2430" y="418"/>
                    <a:pt x="2443" y="395"/>
                  </a:cubicBezTo>
                  <a:cubicBezTo>
                    <a:pt x="2448" y="387"/>
                    <a:pt x="2451" y="378"/>
                    <a:pt x="2455" y="370"/>
                  </a:cubicBezTo>
                  <a:cubicBezTo>
                    <a:pt x="2456" y="368"/>
                    <a:pt x="2456" y="366"/>
                    <a:pt x="2456" y="363"/>
                  </a:cubicBezTo>
                  <a:cubicBezTo>
                    <a:pt x="2454" y="352"/>
                    <a:pt x="2452" y="342"/>
                    <a:pt x="2451" y="331"/>
                  </a:cubicBezTo>
                  <a:cubicBezTo>
                    <a:pt x="2450" y="328"/>
                    <a:pt x="2452" y="326"/>
                    <a:pt x="2453" y="323"/>
                  </a:cubicBezTo>
                  <a:cubicBezTo>
                    <a:pt x="2457" y="315"/>
                    <a:pt x="2462" y="307"/>
                    <a:pt x="2466" y="298"/>
                  </a:cubicBezTo>
                  <a:cubicBezTo>
                    <a:pt x="2474" y="280"/>
                    <a:pt x="2486" y="268"/>
                    <a:pt x="2508" y="271"/>
                  </a:cubicBezTo>
                  <a:cubicBezTo>
                    <a:pt x="2513" y="271"/>
                    <a:pt x="2518" y="271"/>
                    <a:pt x="2524" y="271"/>
                  </a:cubicBezTo>
                  <a:cubicBezTo>
                    <a:pt x="2520" y="261"/>
                    <a:pt x="2517" y="253"/>
                    <a:pt x="2514" y="246"/>
                  </a:cubicBezTo>
                  <a:cubicBezTo>
                    <a:pt x="2521" y="240"/>
                    <a:pt x="2523" y="224"/>
                    <a:pt x="2518" y="213"/>
                  </a:cubicBezTo>
                  <a:cubicBezTo>
                    <a:pt x="2513" y="200"/>
                    <a:pt x="2514" y="196"/>
                    <a:pt x="2524" y="187"/>
                  </a:cubicBezTo>
                  <a:cubicBezTo>
                    <a:pt x="2546" y="166"/>
                    <a:pt x="2571" y="161"/>
                    <a:pt x="2600" y="170"/>
                  </a:cubicBezTo>
                  <a:cubicBezTo>
                    <a:pt x="2612" y="173"/>
                    <a:pt x="2617" y="183"/>
                    <a:pt x="2619" y="193"/>
                  </a:cubicBezTo>
                  <a:cubicBezTo>
                    <a:pt x="2621" y="204"/>
                    <a:pt x="2620" y="215"/>
                    <a:pt x="2622" y="226"/>
                  </a:cubicBezTo>
                  <a:cubicBezTo>
                    <a:pt x="2623" y="233"/>
                    <a:pt x="2628" y="240"/>
                    <a:pt x="2631" y="247"/>
                  </a:cubicBezTo>
                  <a:cubicBezTo>
                    <a:pt x="2625" y="246"/>
                    <a:pt x="2621" y="245"/>
                    <a:pt x="2621" y="254"/>
                  </a:cubicBezTo>
                  <a:cubicBezTo>
                    <a:pt x="2621" y="261"/>
                    <a:pt x="2619" y="268"/>
                    <a:pt x="2617" y="274"/>
                  </a:cubicBezTo>
                  <a:cubicBezTo>
                    <a:pt x="2615" y="285"/>
                    <a:pt x="2623" y="291"/>
                    <a:pt x="2630" y="296"/>
                  </a:cubicBezTo>
                  <a:cubicBezTo>
                    <a:pt x="2648" y="309"/>
                    <a:pt x="2667" y="321"/>
                    <a:pt x="2684" y="335"/>
                  </a:cubicBezTo>
                  <a:cubicBezTo>
                    <a:pt x="2698" y="346"/>
                    <a:pt x="2710" y="359"/>
                    <a:pt x="2710" y="379"/>
                  </a:cubicBezTo>
                  <a:cubicBezTo>
                    <a:pt x="2710" y="382"/>
                    <a:pt x="2711" y="385"/>
                    <a:pt x="2712" y="388"/>
                  </a:cubicBezTo>
                  <a:cubicBezTo>
                    <a:pt x="2721" y="410"/>
                    <a:pt x="2717" y="431"/>
                    <a:pt x="2715" y="453"/>
                  </a:cubicBezTo>
                  <a:cubicBezTo>
                    <a:pt x="2712" y="481"/>
                    <a:pt x="2705" y="508"/>
                    <a:pt x="2708" y="537"/>
                  </a:cubicBezTo>
                  <a:cubicBezTo>
                    <a:pt x="2709" y="544"/>
                    <a:pt x="2710" y="551"/>
                    <a:pt x="2710" y="558"/>
                  </a:cubicBezTo>
                  <a:cubicBezTo>
                    <a:pt x="2709" y="592"/>
                    <a:pt x="2707" y="626"/>
                    <a:pt x="2706" y="660"/>
                  </a:cubicBezTo>
                  <a:cubicBezTo>
                    <a:pt x="2706" y="664"/>
                    <a:pt x="2705" y="668"/>
                    <a:pt x="2704" y="673"/>
                  </a:cubicBezTo>
                  <a:cubicBezTo>
                    <a:pt x="2706" y="673"/>
                    <a:pt x="2707" y="674"/>
                    <a:pt x="2708" y="674"/>
                  </a:cubicBezTo>
                  <a:cubicBezTo>
                    <a:pt x="2712" y="669"/>
                    <a:pt x="2716" y="664"/>
                    <a:pt x="2720" y="660"/>
                  </a:cubicBezTo>
                  <a:cubicBezTo>
                    <a:pt x="2732" y="648"/>
                    <a:pt x="2743" y="635"/>
                    <a:pt x="2757" y="626"/>
                  </a:cubicBezTo>
                  <a:cubicBezTo>
                    <a:pt x="2770" y="618"/>
                    <a:pt x="2777" y="607"/>
                    <a:pt x="2788" y="598"/>
                  </a:cubicBezTo>
                  <a:cubicBezTo>
                    <a:pt x="2797" y="590"/>
                    <a:pt x="2804" y="592"/>
                    <a:pt x="2811" y="602"/>
                  </a:cubicBezTo>
                  <a:cubicBezTo>
                    <a:pt x="2812" y="605"/>
                    <a:pt x="2814" y="609"/>
                    <a:pt x="2816" y="612"/>
                  </a:cubicBezTo>
                  <a:cubicBezTo>
                    <a:pt x="2821" y="619"/>
                    <a:pt x="2818" y="625"/>
                    <a:pt x="2814" y="631"/>
                  </a:cubicBezTo>
                  <a:cubicBezTo>
                    <a:pt x="2800" y="653"/>
                    <a:pt x="2787" y="675"/>
                    <a:pt x="2773" y="697"/>
                  </a:cubicBezTo>
                  <a:cubicBezTo>
                    <a:pt x="2771" y="702"/>
                    <a:pt x="2770" y="708"/>
                    <a:pt x="2770" y="711"/>
                  </a:cubicBezTo>
                  <a:cubicBezTo>
                    <a:pt x="2766" y="713"/>
                    <a:pt x="2761" y="715"/>
                    <a:pt x="2760" y="718"/>
                  </a:cubicBezTo>
                  <a:cubicBezTo>
                    <a:pt x="2757" y="722"/>
                    <a:pt x="2751" y="726"/>
                    <a:pt x="2759" y="734"/>
                  </a:cubicBezTo>
                  <a:cubicBezTo>
                    <a:pt x="2754" y="739"/>
                    <a:pt x="2747" y="743"/>
                    <a:pt x="2742" y="749"/>
                  </a:cubicBezTo>
                  <a:cubicBezTo>
                    <a:pt x="2736" y="755"/>
                    <a:pt x="2732" y="763"/>
                    <a:pt x="2727" y="770"/>
                  </a:cubicBezTo>
                  <a:cubicBezTo>
                    <a:pt x="2713" y="792"/>
                    <a:pt x="2700" y="814"/>
                    <a:pt x="2686" y="836"/>
                  </a:cubicBezTo>
                  <a:cubicBezTo>
                    <a:pt x="2681" y="844"/>
                    <a:pt x="2672" y="850"/>
                    <a:pt x="2664" y="857"/>
                  </a:cubicBezTo>
                  <a:cubicBezTo>
                    <a:pt x="2660" y="861"/>
                    <a:pt x="2659" y="864"/>
                    <a:pt x="2661" y="870"/>
                  </a:cubicBezTo>
                  <a:cubicBezTo>
                    <a:pt x="2665" y="878"/>
                    <a:pt x="2666" y="887"/>
                    <a:pt x="2663" y="896"/>
                  </a:cubicBezTo>
                  <a:cubicBezTo>
                    <a:pt x="2662" y="899"/>
                    <a:pt x="2663" y="903"/>
                    <a:pt x="2664" y="906"/>
                  </a:cubicBezTo>
                  <a:cubicBezTo>
                    <a:pt x="2668" y="918"/>
                    <a:pt x="2672" y="931"/>
                    <a:pt x="2677" y="943"/>
                  </a:cubicBezTo>
                  <a:cubicBezTo>
                    <a:pt x="2679" y="949"/>
                    <a:pt x="2683" y="955"/>
                    <a:pt x="2688" y="957"/>
                  </a:cubicBezTo>
                  <a:cubicBezTo>
                    <a:pt x="2720" y="971"/>
                    <a:pt x="2752" y="984"/>
                    <a:pt x="2784" y="997"/>
                  </a:cubicBezTo>
                  <a:cubicBezTo>
                    <a:pt x="2788" y="999"/>
                    <a:pt x="2793" y="998"/>
                    <a:pt x="2797" y="998"/>
                  </a:cubicBezTo>
                  <a:cubicBezTo>
                    <a:pt x="2858" y="998"/>
                    <a:pt x="2918" y="998"/>
                    <a:pt x="2980" y="998"/>
                  </a:cubicBezTo>
                  <a:cubicBezTo>
                    <a:pt x="2980" y="1027"/>
                    <a:pt x="2980" y="1056"/>
                    <a:pt x="2980" y="1086"/>
                  </a:cubicBezTo>
                  <a:cubicBezTo>
                    <a:pt x="1987" y="1086"/>
                    <a:pt x="994" y="1086"/>
                    <a:pt x="0" y="1086"/>
                  </a:cubicBezTo>
                  <a:cubicBezTo>
                    <a:pt x="0" y="992"/>
                    <a:pt x="0" y="899"/>
                    <a:pt x="0" y="806"/>
                  </a:cubicBezTo>
                  <a:close/>
                  <a:moveTo>
                    <a:pt x="2347" y="754"/>
                  </a:moveTo>
                  <a:cubicBezTo>
                    <a:pt x="2345" y="754"/>
                    <a:pt x="2344" y="754"/>
                    <a:pt x="2343" y="754"/>
                  </a:cubicBezTo>
                  <a:cubicBezTo>
                    <a:pt x="2339" y="757"/>
                    <a:pt x="2333" y="761"/>
                    <a:pt x="2331" y="765"/>
                  </a:cubicBezTo>
                  <a:cubicBezTo>
                    <a:pt x="2326" y="774"/>
                    <a:pt x="2323" y="784"/>
                    <a:pt x="2318" y="793"/>
                  </a:cubicBezTo>
                  <a:cubicBezTo>
                    <a:pt x="2314" y="801"/>
                    <a:pt x="2317" y="804"/>
                    <a:pt x="2324" y="807"/>
                  </a:cubicBezTo>
                  <a:cubicBezTo>
                    <a:pt x="2357" y="821"/>
                    <a:pt x="2390" y="835"/>
                    <a:pt x="2423" y="848"/>
                  </a:cubicBezTo>
                  <a:cubicBezTo>
                    <a:pt x="2430" y="852"/>
                    <a:pt x="2433" y="850"/>
                    <a:pt x="2434" y="842"/>
                  </a:cubicBezTo>
                  <a:cubicBezTo>
                    <a:pt x="2435" y="825"/>
                    <a:pt x="2436" y="808"/>
                    <a:pt x="2438" y="791"/>
                  </a:cubicBezTo>
                  <a:cubicBezTo>
                    <a:pt x="2438" y="789"/>
                    <a:pt x="2437" y="786"/>
                    <a:pt x="2436" y="784"/>
                  </a:cubicBezTo>
                  <a:cubicBezTo>
                    <a:pt x="2429" y="769"/>
                    <a:pt x="2430" y="753"/>
                    <a:pt x="2433" y="737"/>
                  </a:cubicBezTo>
                  <a:cubicBezTo>
                    <a:pt x="2439" y="704"/>
                    <a:pt x="2445" y="671"/>
                    <a:pt x="2451" y="638"/>
                  </a:cubicBezTo>
                  <a:cubicBezTo>
                    <a:pt x="2455" y="620"/>
                    <a:pt x="2462" y="602"/>
                    <a:pt x="2466" y="584"/>
                  </a:cubicBezTo>
                  <a:cubicBezTo>
                    <a:pt x="2468" y="579"/>
                    <a:pt x="2469" y="572"/>
                    <a:pt x="2467" y="569"/>
                  </a:cubicBezTo>
                  <a:cubicBezTo>
                    <a:pt x="2460" y="560"/>
                    <a:pt x="2462" y="552"/>
                    <a:pt x="2468" y="544"/>
                  </a:cubicBezTo>
                  <a:cubicBezTo>
                    <a:pt x="2470" y="541"/>
                    <a:pt x="2472" y="538"/>
                    <a:pt x="2472" y="534"/>
                  </a:cubicBezTo>
                  <a:cubicBezTo>
                    <a:pt x="2473" y="526"/>
                    <a:pt x="2473" y="518"/>
                    <a:pt x="2473" y="510"/>
                  </a:cubicBezTo>
                  <a:cubicBezTo>
                    <a:pt x="2474" y="500"/>
                    <a:pt x="2476" y="490"/>
                    <a:pt x="2476" y="480"/>
                  </a:cubicBezTo>
                  <a:cubicBezTo>
                    <a:pt x="2477" y="478"/>
                    <a:pt x="2474" y="475"/>
                    <a:pt x="2473" y="472"/>
                  </a:cubicBezTo>
                  <a:cubicBezTo>
                    <a:pt x="2471" y="474"/>
                    <a:pt x="2469" y="475"/>
                    <a:pt x="2467" y="477"/>
                  </a:cubicBezTo>
                  <a:cubicBezTo>
                    <a:pt x="2456" y="487"/>
                    <a:pt x="2447" y="497"/>
                    <a:pt x="2436" y="506"/>
                  </a:cubicBezTo>
                  <a:cubicBezTo>
                    <a:pt x="2423" y="518"/>
                    <a:pt x="2408" y="528"/>
                    <a:pt x="2395" y="540"/>
                  </a:cubicBezTo>
                  <a:cubicBezTo>
                    <a:pt x="2390" y="544"/>
                    <a:pt x="2384" y="552"/>
                    <a:pt x="2385" y="557"/>
                  </a:cubicBezTo>
                  <a:cubicBezTo>
                    <a:pt x="2388" y="569"/>
                    <a:pt x="2383" y="578"/>
                    <a:pt x="2376" y="588"/>
                  </a:cubicBezTo>
                  <a:cubicBezTo>
                    <a:pt x="2374" y="590"/>
                    <a:pt x="2374" y="593"/>
                    <a:pt x="2373" y="596"/>
                  </a:cubicBezTo>
                  <a:cubicBezTo>
                    <a:pt x="2370" y="606"/>
                    <a:pt x="2367" y="616"/>
                    <a:pt x="2364" y="626"/>
                  </a:cubicBezTo>
                  <a:cubicBezTo>
                    <a:pt x="2363" y="628"/>
                    <a:pt x="2360" y="629"/>
                    <a:pt x="2357" y="630"/>
                  </a:cubicBezTo>
                  <a:cubicBezTo>
                    <a:pt x="2349" y="633"/>
                    <a:pt x="2345" y="627"/>
                    <a:pt x="2337" y="621"/>
                  </a:cubicBezTo>
                  <a:cubicBezTo>
                    <a:pt x="2338" y="630"/>
                    <a:pt x="2338" y="637"/>
                    <a:pt x="2339" y="643"/>
                  </a:cubicBezTo>
                  <a:cubicBezTo>
                    <a:pt x="2340" y="647"/>
                    <a:pt x="2340" y="652"/>
                    <a:pt x="2342" y="654"/>
                  </a:cubicBezTo>
                  <a:cubicBezTo>
                    <a:pt x="2351" y="664"/>
                    <a:pt x="2350" y="667"/>
                    <a:pt x="2338" y="671"/>
                  </a:cubicBezTo>
                  <a:cubicBezTo>
                    <a:pt x="2336" y="672"/>
                    <a:pt x="2333" y="676"/>
                    <a:pt x="2333" y="678"/>
                  </a:cubicBezTo>
                  <a:cubicBezTo>
                    <a:pt x="2334" y="687"/>
                    <a:pt x="2337" y="696"/>
                    <a:pt x="2338" y="706"/>
                  </a:cubicBezTo>
                  <a:cubicBezTo>
                    <a:pt x="2341" y="722"/>
                    <a:pt x="2344" y="738"/>
                    <a:pt x="2347" y="754"/>
                  </a:cubicBezTo>
                  <a:close/>
                  <a:moveTo>
                    <a:pt x="2185" y="524"/>
                  </a:moveTo>
                  <a:cubicBezTo>
                    <a:pt x="2174" y="534"/>
                    <a:pt x="2160" y="543"/>
                    <a:pt x="2151" y="556"/>
                  </a:cubicBezTo>
                  <a:cubicBezTo>
                    <a:pt x="2137" y="576"/>
                    <a:pt x="2125" y="599"/>
                    <a:pt x="2104" y="614"/>
                  </a:cubicBezTo>
                  <a:cubicBezTo>
                    <a:pt x="2103" y="615"/>
                    <a:pt x="2102" y="616"/>
                    <a:pt x="2101" y="618"/>
                  </a:cubicBezTo>
                  <a:cubicBezTo>
                    <a:pt x="2094" y="628"/>
                    <a:pt x="2086" y="638"/>
                    <a:pt x="2079" y="649"/>
                  </a:cubicBezTo>
                  <a:cubicBezTo>
                    <a:pt x="2076" y="653"/>
                    <a:pt x="2075" y="659"/>
                    <a:pt x="2075" y="664"/>
                  </a:cubicBezTo>
                  <a:cubicBezTo>
                    <a:pt x="2073" y="673"/>
                    <a:pt x="2073" y="683"/>
                    <a:pt x="2071" y="692"/>
                  </a:cubicBezTo>
                  <a:cubicBezTo>
                    <a:pt x="2069" y="699"/>
                    <a:pt x="2070" y="702"/>
                    <a:pt x="2077" y="704"/>
                  </a:cubicBezTo>
                  <a:cubicBezTo>
                    <a:pt x="2103" y="715"/>
                    <a:pt x="2130" y="726"/>
                    <a:pt x="2156" y="738"/>
                  </a:cubicBezTo>
                  <a:cubicBezTo>
                    <a:pt x="2162" y="740"/>
                    <a:pt x="2165" y="739"/>
                    <a:pt x="2167" y="733"/>
                  </a:cubicBezTo>
                  <a:cubicBezTo>
                    <a:pt x="2169" y="729"/>
                    <a:pt x="2172" y="724"/>
                    <a:pt x="2174" y="719"/>
                  </a:cubicBezTo>
                  <a:cubicBezTo>
                    <a:pt x="2179" y="711"/>
                    <a:pt x="2189" y="705"/>
                    <a:pt x="2183" y="693"/>
                  </a:cubicBezTo>
                  <a:cubicBezTo>
                    <a:pt x="2182" y="692"/>
                    <a:pt x="2183" y="689"/>
                    <a:pt x="2184" y="688"/>
                  </a:cubicBezTo>
                  <a:cubicBezTo>
                    <a:pt x="2190" y="683"/>
                    <a:pt x="2201" y="679"/>
                    <a:pt x="2186" y="671"/>
                  </a:cubicBezTo>
                  <a:cubicBezTo>
                    <a:pt x="2186" y="671"/>
                    <a:pt x="2187" y="671"/>
                    <a:pt x="2186" y="670"/>
                  </a:cubicBezTo>
                  <a:cubicBezTo>
                    <a:pt x="2182" y="652"/>
                    <a:pt x="2178" y="635"/>
                    <a:pt x="2185" y="616"/>
                  </a:cubicBezTo>
                  <a:cubicBezTo>
                    <a:pt x="2186" y="613"/>
                    <a:pt x="2186" y="609"/>
                    <a:pt x="2186" y="605"/>
                  </a:cubicBezTo>
                  <a:cubicBezTo>
                    <a:pt x="2186" y="589"/>
                    <a:pt x="2186" y="573"/>
                    <a:pt x="2192" y="558"/>
                  </a:cubicBezTo>
                  <a:cubicBezTo>
                    <a:pt x="2197" y="547"/>
                    <a:pt x="2199" y="534"/>
                    <a:pt x="2185" y="524"/>
                  </a:cubicBezTo>
                  <a:close/>
                  <a:moveTo>
                    <a:pt x="1366" y="777"/>
                  </a:moveTo>
                  <a:cubicBezTo>
                    <a:pt x="1379" y="785"/>
                    <a:pt x="1522" y="814"/>
                    <a:pt x="1529" y="811"/>
                  </a:cubicBezTo>
                  <a:cubicBezTo>
                    <a:pt x="1499" y="768"/>
                    <a:pt x="1404" y="762"/>
                    <a:pt x="1366" y="777"/>
                  </a:cubicBezTo>
                  <a:close/>
                  <a:moveTo>
                    <a:pt x="1885" y="487"/>
                  </a:moveTo>
                  <a:cubicBezTo>
                    <a:pt x="1880" y="491"/>
                    <a:pt x="1878" y="493"/>
                    <a:pt x="1875" y="494"/>
                  </a:cubicBezTo>
                  <a:cubicBezTo>
                    <a:pt x="1867" y="498"/>
                    <a:pt x="1866" y="504"/>
                    <a:pt x="1870" y="512"/>
                  </a:cubicBezTo>
                  <a:cubicBezTo>
                    <a:pt x="1872" y="518"/>
                    <a:pt x="1872" y="524"/>
                    <a:pt x="1873" y="530"/>
                  </a:cubicBezTo>
                  <a:cubicBezTo>
                    <a:pt x="1874" y="536"/>
                    <a:pt x="1874" y="542"/>
                    <a:pt x="1875" y="548"/>
                  </a:cubicBezTo>
                  <a:cubicBezTo>
                    <a:pt x="1876" y="551"/>
                    <a:pt x="1879" y="555"/>
                    <a:pt x="1881" y="555"/>
                  </a:cubicBezTo>
                  <a:cubicBezTo>
                    <a:pt x="1887" y="554"/>
                    <a:pt x="1896" y="554"/>
                    <a:pt x="1898" y="550"/>
                  </a:cubicBezTo>
                  <a:cubicBezTo>
                    <a:pt x="1906" y="538"/>
                    <a:pt x="1910" y="523"/>
                    <a:pt x="1918" y="511"/>
                  </a:cubicBezTo>
                  <a:cubicBezTo>
                    <a:pt x="1923" y="501"/>
                    <a:pt x="1919" y="494"/>
                    <a:pt x="1913" y="487"/>
                  </a:cubicBezTo>
                  <a:cubicBezTo>
                    <a:pt x="1912" y="485"/>
                    <a:pt x="1908" y="484"/>
                    <a:pt x="1906" y="484"/>
                  </a:cubicBezTo>
                  <a:cubicBezTo>
                    <a:pt x="1905" y="485"/>
                    <a:pt x="1903" y="488"/>
                    <a:pt x="1903" y="491"/>
                  </a:cubicBezTo>
                  <a:cubicBezTo>
                    <a:pt x="1902" y="499"/>
                    <a:pt x="1902" y="507"/>
                    <a:pt x="1900" y="515"/>
                  </a:cubicBezTo>
                  <a:cubicBezTo>
                    <a:pt x="1900" y="518"/>
                    <a:pt x="1896" y="521"/>
                    <a:pt x="1894" y="523"/>
                  </a:cubicBezTo>
                  <a:cubicBezTo>
                    <a:pt x="1891" y="521"/>
                    <a:pt x="1887" y="518"/>
                    <a:pt x="1887" y="515"/>
                  </a:cubicBezTo>
                  <a:cubicBezTo>
                    <a:pt x="1886" y="510"/>
                    <a:pt x="1887" y="505"/>
                    <a:pt x="1887" y="499"/>
                  </a:cubicBezTo>
                  <a:cubicBezTo>
                    <a:pt x="1887" y="496"/>
                    <a:pt x="1886" y="492"/>
                    <a:pt x="1885" y="487"/>
                  </a:cubicBezTo>
                  <a:close/>
                  <a:moveTo>
                    <a:pt x="2712" y="705"/>
                  </a:moveTo>
                  <a:cubicBezTo>
                    <a:pt x="2710" y="705"/>
                    <a:pt x="2709" y="704"/>
                    <a:pt x="2707" y="704"/>
                  </a:cubicBezTo>
                  <a:cubicBezTo>
                    <a:pt x="2705" y="708"/>
                    <a:pt x="2703" y="713"/>
                    <a:pt x="2700" y="717"/>
                  </a:cubicBezTo>
                  <a:cubicBezTo>
                    <a:pt x="2695" y="725"/>
                    <a:pt x="2690" y="735"/>
                    <a:pt x="2683" y="741"/>
                  </a:cubicBezTo>
                  <a:cubicBezTo>
                    <a:pt x="2675" y="749"/>
                    <a:pt x="2672" y="761"/>
                    <a:pt x="2679" y="767"/>
                  </a:cubicBezTo>
                  <a:cubicBezTo>
                    <a:pt x="2680" y="766"/>
                    <a:pt x="2681" y="766"/>
                    <a:pt x="2681" y="766"/>
                  </a:cubicBezTo>
                  <a:cubicBezTo>
                    <a:pt x="2691" y="749"/>
                    <a:pt x="2702" y="733"/>
                    <a:pt x="2711" y="716"/>
                  </a:cubicBezTo>
                  <a:cubicBezTo>
                    <a:pt x="2713" y="713"/>
                    <a:pt x="2712" y="709"/>
                    <a:pt x="2712" y="705"/>
                  </a:cubicBezTo>
                  <a:close/>
                  <a:moveTo>
                    <a:pt x="2759" y="641"/>
                  </a:moveTo>
                  <a:cubicBezTo>
                    <a:pt x="2758" y="640"/>
                    <a:pt x="2756" y="639"/>
                    <a:pt x="2755" y="638"/>
                  </a:cubicBezTo>
                  <a:cubicBezTo>
                    <a:pt x="2743" y="652"/>
                    <a:pt x="2730" y="665"/>
                    <a:pt x="2717" y="679"/>
                  </a:cubicBezTo>
                  <a:cubicBezTo>
                    <a:pt x="2721" y="683"/>
                    <a:pt x="2724" y="687"/>
                    <a:pt x="2728" y="692"/>
                  </a:cubicBezTo>
                  <a:cubicBezTo>
                    <a:pt x="2739" y="674"/>
                    <a:pt x="2749" y="657"/>
                    <a:pt x="2759" y="641"/>
                  </a:cubicBezTo>
                  <a:close/>
                  <a:moveTo>
                    <a:pt x="1911" y="568"/>
                  </a:moveTo>
                  <a:cubicBezTo>
                    <a:pt x="1902" y="564"/>
                    <a:pt x="1879" y="565"/>
                    <a:pt x="1879" y="570"/>
                  </a:cubicBezTo>
                  <a:cubicBezTo>
                    <a:pt x="1877" y="577"/>
                    <a:pt x="1878" y="585"/>
                    <a:pt x="1878" y="592"/>
                  </a:cubicBezTo>
                  <a:cubicBezTo>
                    <a:pt x="1879" y="593"/>
                    <a:pt x="1880" y="593"/>
                    <a:pt x="1881" y="593"/>
                  </a:cubicBezTo>
                  <a:cubicBezTo>
                    <a:pt x="1891" y="585"/>
                    <a:pt x="1900" y="577"/>
                    <a:pt x="1911" y="568"/>
                  </a:cubicBezTo>
                  <a:close/>
                  <a:moveTo>
                    <a:pt x="2789" y="650"/>
                  </a:moveTo>
                  <a:cubicBezTo>
                    <a:pt x="2787" y="649"/>
                    <a:pt x="2785" y="649"/>
                    <a:pt x="2784" y="648"/>
                  </a:cubicBezTo>
                  <a:cubicBezTo>
                    <a:pt x="2778" y="656"/>
                    <a:pt x="2772" y="663"/>
                    <a:pt x="2768" y="671"/>
                  </a:cubicBezTo>
                  <a:cubicBezTo>
                    <a:pt x="2766" y="674"/>
                    <a:pt x="2769" y="680"/>
                    <a:pt x="2770" y="684"/>
                  </a:cubicBezTo>
                  <a:cubicBezTo>
                    <a:pt x="2773" y="682"/>
                    <a:pt x="2776" y="680"/>
                    <a:pt x="2779" y="678"/>
                  </a:cubicBezTo>
                  <a:cubicBezTo>
                    <a:pt x="2781" y="674"/>
                    <a:pt x="2784" y="670"/>
                    <a:pt x="2785" y="666"/>
                  </a:cubicBezTo>
                  <a:cubicBezTo>
                    <a:pt x="2787" y="661"/>
                    <a:pt x="2788" y="655"/>
                    <a:pt x="2789" y="650"/>
                  </a:cubicBezTo>
                  <a:close/>
                  <a:moveTo>
                    <a:pt x="2724" y="758"/>
                  </a:moveTo>
                  <a:cubicBezTo>
                    <a:pt x="2738" y="748"/>
                    <a:pt x="2743" y="734"/>
                    <a:pt x="2736" y="726"/>
                  </a:cubicBezTo>
                  <a:cubicBezTo>
                    <a:pt x="2721" y="740"/>
                    <a:pt x="2718" y="749"/>
                    <a:pt x="2724" y="758"/>
                  </a:cubicBezTo>
                  <a:close/>
                  <a:moveTo>
                    <a:pt x="2714" y="764"/>
                  </a:moveTo>
                  <a:cubicBezTo>
                    <a:pt x="2699" y="777"/>
                    <a:pt x="2696" y="788"/>
                    <a:pt x="2704" y="793"/>
                  </a:cubicBezTo>
                  <a:cubicBezTo>
                    <a:pt x="2718" y="778"/>
                    <a:pt x="2720" y="773"/>
                    <a:pt x="2714" y="764"/>
                  </a:cubicBezTo>
                  <a:close/>
                  <a:moveTo>
                    <a:pt x="2747" y="723"/>
                  </a:moveTo>
                  <a:cubicBezTo>
                    <a:pt x="2761" y="711"/>
                    <a:pt x="2763" y="703"/>
                    <a:pt x="2756" y="696"/>
                  </a:cubicBezTo>
                  <a:cubicBezTo>
                    <a:pt x="2742" y="708"/>
                    <a:pt x="2740" y="712"/>
                    <a:pt x="2747" y="723"/>
                  </a:cubicBezTo>
                  <a:close/>
                  <a:moveTo>
                    <a:pt x="2687" y="826"/>
                  </a:moveTo>
                  <a:cubicBezTo>
                    <a:pt x="2690" y="818"/>
                    <a:pt x="2694" y="811"/>
                    <a:pt x="2697" y="805"/>
                  </a:cubicBezTo>
                  <a:cubicBezTo>
                    <a:pt x="2683" y="811"/>
                    <a:pt x="2680" y="819"/>
                    <a:pt x="2687" y="826"/>
                  </a:cubicBezTo>
                  <a:close/>
                  <a:moveTo>
                    <a:pt x="2360" y="608"/>
                  </a:moveTo>
                  <a:cubicBezTo>
                    <a:pt x="2361" y="600"/>
                    <a:pt x="2361" y="595"/>
                    <a:pt x="2362" y="590"/>
                  </a:cubicBezTo>
                  <a:cubicBezTo>
                    <a:pt x="2360" y="590"/>
                    <a:pt x="2356" y="590"/>
                    <a:pt x="2355" y="591"/>
                  </a:cubicBezTo>
                  <a:cubicBezTo>
                    <a:pt x="2351" y="596"/>
                    <a:pt x="2352" y="601"/>
                    <a:pt x="2360" y="60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710B57E2-3240-4AF7-AE6F-40AA6B6AFFF5}"/>
                </a:ext>
              </a:extLst>
            </p:cNvPr>
            <p:cNvSpPr/>
            <p:nvPr/>
          </p:nvSpPr>
          <p:spPr>
            <a:xfrm>
              <a:off x="3558162" y="5976507"/>
              <a:ext cx="4828674" cy="893481"/>
            </a:xfrm>
            <a:custGeom>
              <a:avLst/>
              <a:gdLst>
                <a:gd name="connsiteX0" fmla="*/ 0 w 3144253"/>
                <a:gd name="connsiteY0" fmla="*/ 989733 h 989733"/>
                <a:gd name="connsiteX1" fmla="*/ 1572127 w 3144253"/>
                <a:gd name="connsiteY1" fmla="*/ 0 h 989733"/>
                <a:gd name="connsiteX2" fmla="*/ 3144253 w 3144253"/>
                <a:gd name="connsiteY2" fmla="*/ 989733 h 989733"/>
                <a:gd name="connsiteX3" fmla="*/ 0 w 3144253"/>
                <a:gd name="connsiteY3" fmla="*/ 989733 h 989733"/>
                <a:gd name="connsiteX0" fmla="*/ 0 w 3144253"/>
                <a:gd name="connsiteY0" fmla="*/ 893481 h 893481"/>
                <a:gd name="connsiteX1" fmla="*/ 2486527 w 3144253"/>
                <a:gd name="connsiteY1" fmla="*/ 0 h 893481"/>
                <a:gd name="connsiteX2" fmla="*/ 3144253 w 3144253"/>
                <a:gd name="connsiteY2" fmla="*/ 893481 h 893481"/>
                <a:gd name="connsiteX3" fmla="*/ 0 w 3144253"/>
                <a:gd name="connsiteY3" fmla="*/ 893481 h 893481"/>
                <a:gd name="connsiteX0" fmla="*/ 0 w 4828674"/>
                <a:gd name="connsiteY0" fmla="*/ 893481 h 893481"/>
                <a:gd name="connsiteX1" fmla="*/ 4170948 w 4828674"/>
                <a:gd name="connsiteY1" fmla="*/ 0 h 893481"/>
                <a:gd name="connsiteX2" fmla="*/ 4828674 w 4828674"/>
                <a:gd name="connsiteY2" fmla="*/ 893481 h 893481"/>
                <a:gd name="connsiteX3" fmla="*/ 0 w 4828674"/>
                <a:gd name="connsiteY3" fmla="*/ 893481 h 893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28674" h="893481">
                  <a:moveTo>
                    <a:pt x="0" y="893481"/>
                  </a:moveTo>
                  <a:lnTo>
                    <a:pt x="4170948" y="0"/>
                  </a:lnTo>
                  <a:lnTo>
                    <a:pt x="4828674" y="893481"/>
                  </a:lnTo>
                  <a:lnTo>
                    <a:pt x="0" y="893481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FB20333-F636-415F-AE3F-247D69CF12CA}"/>
              </a:ext>
            </a:extLst>
          </p:cNvPr>
          <p:cNvSpPr txBox="1"/>
          <p:nvPr/>
        </p:nvSpPr>
        <p:spPr>
          <a:xfrm>
            <a:off x="9255146" y="3945055"/>
            <a:ext cx="74450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bg1"/>
                </a:solidFill>
                <a:cs typeface="Arial" pitchFamily="34" charset="0"/>
              </a:rPr>
              <a:t>05</a:t>
            </a:r>
            <a:endParaRPr lang="ko-KR" altLang="en-US" sz="3200" b="1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D3E27DD-092B-4D64-B3F7-F2F46FF757C5}"/>
              </a:ext>
            </a:extLst>
          </p:cNvPr>
          <p:cNvGrpSpPr/>
          <p:nvPr/>
        </p:nvGrpSpPr>
        <p:grpSpPr>
          <a:xfrm>
            <a:off x="9338944" y="4509517"/>
            <a:ext cx="2592905" cy="1574969"/>
            <a:chOff x="993672" y="3632214"/>
            <a:chExt cx="1997214" cy="157496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DB48A5-2417-4960-A1EB-EDC6CA687BCB}"/>
                </a:ext>
              </a:extLst>
            </p:cNvPr>
            <p:cNvSpPr txBox="1"/>
            <p:nvPr/>
          </p:nvSpPr>
          <p:spPr>
            <a:xfrm>
              <a:off x="993672" y="3632214"/>
              <a:ext cx="19894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400" b="1" dirty="0">
                  <a:solidFill>
                    <a:schemeClr val="bg1"/>
                  </a:solidFill>
                  <a:cs typeface="Arial" pitchFamily="34" charset="0"/>
                </a:rPr>
                <a:t>Környezeti terhelés, közterületi  forgalom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742BC8-DEA9-41BC-B865-18C79C284CF5}"/>
                </a:ext>
              </a:extLst>
            </p:cNvPr>
            <p:cNvSpPr txBox="1"/>
            <p:nvPr/>
          </p:nvSpPr>
          <p:spPr>
            <a:xfrm>
              <a:off x="1001472" y="4191520"/>
              <a:ext cx="19894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200" dirty="0">
                  <a:solidFill>
                    <a:schemeClr val="bg1"/>
                  </a:solidFill>
                  <a:cs typeface="Arial" pitchFamily="34" charset="0"/>
                </a:rPr>
                <a:t>A forgalom a padka megbontásával az eredeti burkolat kisebb szűkítésével megoldható, a forgalom mértéke elenyésző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43" name="TextBox 20">
            <a:extLst>
              <a:ext uri="{FF2B5EF4-FFF2-40B4-BE49-F238E27FC236}">
                <a16:creationId xmlns:a16="http://schemas.microsoft.com/office/drawing/2014/main" id="{3A9AD334-BE3C-E00D-5998-5CBE9ED4A19E}"/>
              </a:ext>
            </a:extLst>
          </p:cNvPr>
          <p:cNvSpPr txBox="1"/>
          <p:nvPr/>
        </p:nvSpPr>
        <p:spPr>
          <a:xfrm>
            <a:off x="9173273" y="726976"/>
            <a:ext cx="74450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0</a:t>
            </a:r>
            <a:r>
              <a:rPr lang="hu-HU" altLang="ko-KR" sz="32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6</a:t>
            </a:r>
            <a:endParaRPr lang="ko-KR" altLang="en-US" sz="3200" b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grpSp>
        <p:nvGrpSpPr>
          <p:cNvPr id="44" name="Group 28">
            <a:extLst>
              <a:ext uri="{FF2B5EF4-FFF2-40B4-BE49-F238E27FC236}">
                <a16:creationId xmlns:a16="http://schemas.microsoft.com/office/drawing/2014/main" id="{4489279F-3051-0BD9-B3F8-CAA64CF79E38}"/>
              </a:ext>
            </a:extLst>
          </p:cNvPr>
          <p:cNvGrpSpPr/>
          <p:nvPr/>
        </p:nvGrpSpPr>
        <p:grpSpPr>
          <a:xfrm>
            <a:off x="9866139" y="374872"/>
            <a:ext cx="2325861" cy="2359011"/>
            <a:chOff x="993672" y="3632214"/>
            <a:chExt cx="1989414" cy="1593155"/>
          </a:xfrm>
        </p:grpSpPr>
        <p:sp>
          <p:nvSpPr>
            <p:cNvPr id="46" name="TextBox 29">
              <a:extLst>
                <a:ext uri="{FF2B5EF4-FFF2-40B4-BE49-F238E27FC236}">
                  <a16:creationId xmlns:a16="http://schemas.microsoft.com/office/drawing/2014/main" id="{5D923A58-9B23-DA1C-39A1-A04177CC2591}"/>
                </a:ext>
              </a:extLst>
            </p:cNvPr>
            <p:cNvSpPr txBox="1"/>
            <p:nvPr/>
          </p:nvSpPr>
          <p:spPr>
            <a:xfrm>
              <a:off x="993672" y="3632214"/>
              <a:ext cx="1989414" cy="207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Ellátásbiztonság</a:t>
              </a:r>
            </a:p>
          </p:txBody>
        </p:sp>
        <p:sp>
          <p:nvSpPr>
            <p:cNvPr id="47" name="TextBox 30">
              <a:extLst>
                <a:ext uri="{FF2B5EF4-FFF2-40B4-BE49-F238E27FC236}">
                  <a16:creationId xmlns:a16="http://schemas.microsoft.com/office/drawing/2014/main" id="{2A4A46AE-ABEF-B81F-1968-AAA5FEE4B6F0}"/>
                </a:ext>
              </a:extLst>
            </p:cNvPr>
            <p:cNvSpPr txBox="1"/>
            <p:nvPr/>
          </p:nvSpPr>
          <p:spPr>
            <a:xfrm>
              <a:off x="993672" y="3915873"/>
              <a:ext cx="1989414" cy="130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 rekonstrukcióval érintett vezeték működése a kivitelezés alatt is biztosítható, a rekonstrukcióval érintett vezetéken a szakaszos kivitelezés miatt csak ideiglenes kizárás  szüksége, ez a napi üzemelést nem gátolta.</a:t>
              </a:r>
            </a:p>
            <a:p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9344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D6AED86-C0AA-EC92-5CE7-6584D1E583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883" y="215388"/>
            <a:ext cx="10458251" cy="889442"/>
          </a:xfrm>
        </p:spPr>
        <p:txBody>
          <a:bodyPr/>
          <a:lstStyle/>
          <a:p>
            <a:r>
              <a:rPr lang="hu-HU" dirty="0"/>
              <a:t>Költségelemzés, hatékonyság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BD2510E-37C2-C31F-84BB-359E78DFA6AD}"/>
              </a:ext>
            </a:extLst>
          </p:cNvPr>
          <p:cNvSpPr/>
          <p:nvPr/>
        </p:nvSpPr>
        <p:spPr>
          <a:xfrm>
            <a:off x="4777708" y="1837100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4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437AA6F-17A0-6B1B-F8F1-3F4773ECA7E5}"/>
              </a:ext>
            </a:extLst>
          </p:cNvPr>
          <p:cNvSpPr/>
          <p:nvPr/>
        </p:nvSpPr>
        <p:spPr>
          <a:xfrm>
            <a:off x="4777708" y="2938384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3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cs typeface="Arial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4263A62-56A5-9FAD-04CA-2C94F1F8B46F}"/>
              </a:ext>
            </a:extLst>
          </p:cNvPr>
          <p:cNvSpPr/>
          <p:nvPr/>
        </p:nvSpPr>
        <p:spPr>
          <a:xfrm>
            <a:off x="4777708" y="4039668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2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9E98F46-143B-881E-FC06-DDC2D25D0898}"/>
              </a:ext>
            </a:extLst>
          </p:cNvPr>
          <p:cNvSpPr/>
          <p:nvPr/>
        </p:nvSpPr>
        <p:spPr>
          <a:xfrm>
            <a:off x="4777708" y="5140952"/>
            <a:ext cx="928500" cy="891459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  <a:effectLst>
            <a:innerShdw blurRad="127000" dist="127000" dir="13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6F61AD30-891C-3975-D1DE-41141428ABE9}"/>
              </a:ext>
            </a:extLst>
          </p:cNvPr>
          <p:cNvSpPr/>
          <p:nvPr/>
        </p:nvSpPr>
        <p:spPr>
          <a:xfrm>
            <a:off x="2700682" y="2907813"/>
            <a:ext cx="2056195" cy="1032243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" fmla="*/ 1632858 w 1632858"/>
              <a:gd name="connsiteY0" fmla="*/ 0 h 957943"/>
              <a:gd name="connsiteX1" fmla="*/ 0 w 1632858"/>
              <a:gd name="connsiteY1" fmla="*/ 957943 h 957943"/>
              <a:gd name="connsiteX2" fmla="*/ 1621972 w 1632858"/>
              <a:gd name="connsiteY2" fmla="*/ 881743 h 957943"/>
              <a:gd name="connsiteX3" fmla="*/ 1632858 w 1632858"/>
              <a:gd name="connsiteY3" fmla="*/ 0 h 957943"/>
              <a:gd name="connsiteX0" fmla="*/ 1632858 w 1654629"/>
              <a:gd name="connsiteY0" fmla="*/ 0 h 957943"/>
              <a:gd name="connsiteX1" fmla="*/ 0 w 1654629"/>
              <a:gd name="connsiteY1" fmla="*/ 957943 h 957943"/>
              <a:gd name="connsiteX2" fmla="*/ 1654629 w 1654629"/>
              <a:gd name="connsiteY2" fmla="*/ 903515 h 957943"/>
              <a:gd name="connsiteX3" fmla="*/ 1632858 w 1654629"/>
              <a:gd name="connsiteY3" fmla="*/ 0 h 957943"/>
              <a:gd name="connsiteX0" fmla="*/ 1643743 w 1654629"/>
              <a:gd name="connsiteY0" fmla="*/ 0 h 979714"/>
              <a:gd name="connsiteX1" fmla="*/ 0 w 1654629"/>
              <a:gd name="connsiteY1" fmla="*/ 979714 h 979714"/>
              <a:gd name="connsiteX2" fmla="*/ 1654629 w 1654629"/>
              <a:gd name="connsiteY2" fmla="*/ 925286 h 979714"/>
              <a:gd name="connsiteX3" fmla="*/ 1643743 w 1654629"/>
              <a:gd name="connsiteY3" fmla="*/ 0 h 979714"/>
              <a:gd name="connsiteX0" fmla="*/ 1630212 w 1654629"/>
              <a:gd name="connsiteY0" fmla="*/ 0 h 947057"/>
              <a:gd name="connsiteX1" fmla="*/ 0 w 1654629"/>
              <a:gd name="connsiteY1" fmla="*/ 947057 h 947057"/>
              <a:gd name="connsiteX2" fmla="*/ 1654629 w 1654629"/>
              <a:gd name="connsiteY2" fmla="*/ 892629 h 947057"/>
              <a:gd name="connsiteX3" fmla="*/ 1630212 w 1654629"/>
              <a:gd name="connsiteY3" fmla="*/ 0 h 947057"/>
              <a:gd name="connsiteX0" fmla="*/ 1657273 w 1657273"/>
              <a:gd name="connsiteY0" fmla="*/ 0 h 968828"/>
              <a:gd name="connsiteX1" fmla="*/ 0 w 1657273"/>
              <a:gd name="connsiteY1" fmla="*/ 968828 h 968828"/>
              <a:gd name="connsiteX2" fmla="*/ 1654629 w 1657273"/>
              <a:gd name="connsiteY2" fmla="*/ 914400 h 968828"/>
              <a:gd name="connsiteX3" fmla="*/ 1657273 w 1657273"/>
              <a:gd name="connsiteY3" fmla="*/ 0 h 968828"/>
              <a:gd name="connsiteX0" fmla="*/ 1684334 w 1684334"/>
              <a:gd name="connsiteY0" fmla="*/ 0 h 990599"/>
              <a:gd name="connsiteX1" fmla="*/ 0 w 1684334"/>
              <a:gd name="connsiteY1" fmla="*/ 990599 h 990599"/>
              <a:gd name="connsiteX2" fmla="*/ 1654629 w 1684334"/>
              <a:gd name="connsiteY2" fmla="*/ 936171 h 990599"/>
              <a:gd name="connsiteX3" fmla="*/ 1684334 w 1684334"/>
              <a:gd name="connsiteY3" fmla="*/ 0 h 990599"/>
              <a:gd name="connsiteX0" fmla="*/ 1589618 w 1654636"/>
              <a:gd name="connsiteY0" fmla="*/ 0 h 947056"/>
              <a:gd name="connsiteX1" fmla="*/ 0 w 1654636"/>
              <a:gd name="connsiteY1" fmla="*/ 947056 h 947056"/>
              <a:gd name="connsiteX2" fmla="*/ 1654629 w 1654636"/>
              <a:gd name="connsiteY2" fmla="*/ 892628 h 947056"/>
              <a:gd name="connsiteX3" fmla="*/ 1589618 w 1654636"/>
              <a:gd name="connsiteY3" fmla="*/ 0 h 947056"/>
              <a:gd name="connsiteX0" fmla="*/ 1603149 w 1654638"/>
              <a:gd name="connsiteY0" fmla="*/ 0 h 979713"/>
              <a:gd name="connsiteX1" fmla="*/ 0 w 1654638"/>
              <a:gd name="connsiteY1" fmla="*/ 979713 h 979713"/>
              <a:gd name="connsiteX2" fmla="*/ 1654629 w 1654638"/>
              <a:gd name="connsiteY2" fmla="*/ 925285 h 979713"/>
              <a:gd name="connsiteX3" fmla="*/ 1603149 w 1654638"/>
              <a:gd name="connsiteY3" fmla="*/ 0 h 979713"/>
              <a:gd name="connsiteX0" fmla="*/ 1603149 w 1627589"/>
              <a:gd name="connsiteY0" fmla="*/ 0 h 979713"/>
              <a:gd name="connsiteX1" fmla="*/ 0 w 1627589"/>
              <a:gd name="connsiteY1" fmla="*/ 979713 h 979713"/>
              <a:gd name="connsiteX2" fmla="*/ 1627568 w 1627589"/>
              <a:gd name="connsiteY2" fmla="*/ 914399 h 979713"/>
              <a:gd name="connsiteX3" fmla="*/ 1603149 w 1627589"/>
              <a:gd name="connsiteY3" fmla="*/ 0 h 979713"/>
              <a:gd name="connsiteX0" fmla="*/ 1603149 w 1611762"/>
              <a:gd name="connsiteY0" fmla="*/ 0 h 979713"/>
              <a:gd name="connsiteX1" fmla="*/ 0 w 1611762"/>
              <a:gd name="connsiteY1" fmla="*/ 979713 h 979713"/>
              <a:gd name="connsiteX2" fmla="*/ 1611709 w 1611762"/>
              <a:gd name="connsiteY2" fmla="*/ 910146 h 979713"/>
              <a:gd name="connsiteX3" fmla="*/ 1603149 w 1611762"/>
              <a:gd name="connsiteY3" fmla="*/ 0 h 979713"/>
              <a:gd name="connsiteX0" fmla="*/ 1581944 w 1611727"/>
              <a:gd name="connsiteY0" fmla="*/ 0 h 979713"/>
              <a:gd name="connsiteX1" fmla="*/ 0 w 1611727"/>
              <a:gd name="connsiteY1" fmla="*/ 979713 h 979713"/>
              <a:gd name="connsiteX2" fmla="*/ 1611709 w 1611727"/>
              <a:gd name="connsiteY2" fmla="*/ 910146 h 979713"/>
              <a:gd name="connsiteX3" fmla="*/ 1581944 w 1611727"/>
              <a:gd name="connsiteY3" fmla="*/ 0 h 979713"/>
              <a:gd name="connsiteX0" fmla="*/ 1581944 w 1586350"/>
              <a:gd name="connsiteY0" fmla="*/ 0 h 979713"/>
              <a:gd name="connsiteX1" fmla="*/ 0 w 1586350"/>
              <a:gd name="connsiteY1" fmla="*/ 979713 h 979713"/>
              <a:gd name="connsiteX2" fmla="*/ 1586263 w 1586350"/>
              <a:gd name="connsiteY2" fmla="*/ 920382 h 979713"/>
              <a:gd name="connsiteX3" fmla="*/ 1581944 w 1586350"/>
              <a:gd name="connsiteY3" fmla="*/ 0 h 979713"/>
              <a:gd name="connsiteX0" fmla="*/ 1581944 w 1586350"/>
              <a:gd name="connsiteY0" fmla="*/ 0 h 979713"/>
              <a:gd name="connsiteX1" fmla="*/ 0 w 1586350"/>
              <a:gd name="connsiteY1" fmla="*/ 979713 h 979713"/>
              <a:gd name="connsiteX2" fmla="*/ 1586263 w 1586350"/>
              <a:gd name="connsiteY2" fmla="*/ 920382 h 979713"/>
              <a:gd name="connsiteX3" fmla="*/ 1581944 w 1586350"/>
              <a:gd name="connsiteY3" fmla="*/ 0 h 979713"/>
              <a:gd name="connsiteX0" fmla="*/ 1581944 w 1582267"/>
              <a:gd name="connsiteY0" fmla="*/ 0 h 979713"/>
              <a:gd name="connsiteX1" fmla="*/ 0 w 1582267"/>
              <a:gd name="connsiteY1" fmla="*/ 979713 h 979713"/>
              <a:gd name="connsiteX2" fmla="*/ 1582022 w 1582267"/>
              <a:gd name="connsiteY2" fmla="*/ 920382 h 979713"/>
              <a:gd name="connsiteX3" fmla="*/ 1581944 w 1582267"/>
              <a:gd name="connsiteY3" fmla="*/ 0 h 979713"/>
              <a:gd name="connsiteX0" fmla="*/ 1581944 w 1582267"/>
              <a:gd name="connsiteY0" fmla="*/ 0 h 972229"/>
              <a:gd name="connsiteX1" fmla="*/ 0 w 1582267"/>
              <a:gd name="connsiteY1" fmla="*/ 972229 h 972229"/>
              <a:gd name="connsiteX2" fmla="*/ 1582022 w 1582267"/>
              <a:gd name="connsiteY2" fmla="*/ 912898 h 972229"/>
              <a:gd name="connsiteX3" fmla="*/ 1581944 w 1582267"/>
              <a:gd name="connsiteY3" fmla="*/ 0 h 972229"/>
              <a:gd name="connsiteX0" fmla="*/ 1577945 w 1582112"/>
              <a:gd name="connsiteY0" fmla="*/ 0 h 974723"/>
              <a:gd name="connsiteX1" fmla="*/ 0 w 1582112"/>
              <a:gd name="connsiteY1" fmla="*/ 974723 h 974723"/>
              <a:gd name="connsiteX2" fmla="*/ 1582022 w 1582112"/>
              <a:gd name="connsiteY2" fmla="*/ 915392 h 974723"/>
              <a:gd name="connsiteX3" fmla="*/ 1577945 w 1582112"/>
              <a:gd name="connsiteY3" fmla="*/ 0 h 974723"/>
              <a:gd name="connsiteX0" fmla="*/ 1575945 w 1582091"/>
              <a:gd name="connsiteY0" fmla="*/ 0 h 969734"/>
              <a:gd name="connsiteX1" fmla="*/ 0 w 1582091"/>
              <a:gd name="connsiteY1" fmla="*/ 969734 h 969734"/>
              <a:gd name="connsiteX2" fmla="*/ 1582022 w 1582091"/>
              <a:gd name="connsiteY2" fmla="*/ 910403 h 969734"/>
              <a:gd name="connsiteX3" fmla="*/ 1575945 w 1582091"/>
              <a:gd name="connsiteY3" fmla="*/ 0 h 969734"/>
              <a:gd name="connsiteX0" fmla="*/ 1575945 w 1582091"/>
              <a:gd name="connsiteY0" fmla="*/ 0 h 972229"/>
              <a:gd name="connsiteX1" fmla="*/ 0 w 1582091"/>
              <a:gd name="connsiteY1" fmla="*/ 972229 h 972229"/>
              <a:gd name="connsiteX2" fmla="*/ 1582022 w 1582091"/>
              <a:gd name="connsiteY2" fmla="*/ 912898 h 972229"/>
              <a:gd name="connsiteX3" fmla="*/ 1575945 w 1582091"/>
              <a:gd name="connsiteY3" fmla="*/ 0 h 972229"/>
              <a:gd name="connsiteX0" fmla="*/ 1575945 w 1582091"/>
              <a:gd name="connsiteY0" fmla="*/ 0 h 974724"/>
              <a:gd name="connsiteX1" fmla="*/ 0 w 1582091"/>
              <a:gd name="connsiteY1" fmla="*/ 974724 h 974724"/>
              <a:gd name="connsiteX2" fmla="*/ 1582022 w 1582091"/>
              <a:gd name="connsiteY2" fmla="*/ 915393 h 974724"/>
              <a:gd name="connsiteX3" fmla="*/ 1575945 w 1582091"/>
              <a:gd name="connsiteY3" fmla="*/ 0 h 974724"/>
              <a:gd name="connsiteX0" fmla="*/ 1575945 w 1578155"/>
              <a:gd name="connsiteY0" fmla="*/ 0 h 974724"/>
              <a:gd name="connsiteX1" fmla="*/ 0 w 1578155"/>
              <a:gd name="connsiteY1" fmla="*/ 974724 h 974724"/>
              <a:gd name="connsiteX2" fmla="*/ 1578023 w 1578155"/>
              <a:gd name="connsiteY2" fmla="*/ 920382 h 974724"/>
              <a:gd name="connsiteX3" fmla="*/ 1575945 w 1578155"/>
              <a:gd name="connsiteY3" fmla="*/ 0 h 974724"/>
              <a:gd name="connsiteX0" fmla="*/ 1575945 w 1578155"/>
              <a:gd name="connsiteY0" fmla="*/ 0 h 974724"/>
              <a:gd name="connsiteX1" fmla="*/ 0 w 1578155"/>
              <a:gd name="connsiteY1" fmla="*/ 974724 h 974724"/>
              <a:gd name="connsiteX2" fmla="*/ 1578023 w 1578155"/>
              <a:gd name="connsiteY2" fmla="*/ 922875 h 974724"/>
              <a:gd name="connsiteX3" fmla="*/ 1575945 w 1578155"/>
              <a:gd name="connsiteY3" fmla="*/ 0 h 974724"/>
              <a:gd name="connsiteX0" fmla="*/ 1585943 w 1588153"/>
              <a:gd name="connsiteY0" fmla="*/ 0 h 972229"/>
              <a:gd name="connsiteX1" fmla="*/ 0 w 1588153"/>
              <a:gd name="connsiteY1" fmla="*/ 972229 h 972229"/>
              <a:gd name="connsiteX2" fmla="*/ 1588021 w 1588153"/>
              <a:gd name="connsiteY2" fmla="*/ 922875 h 972229"/>
              <a:gd name="connsiteX3" fmla="*/ 1585943 w 1588153"/>
              <a:gd name="connsiteY3" fmla="*/ 0 h 972229"/>
              <a:gd name="connsiteX0" fmla="*/ 1593941 w 1596151"/>
              <a:gd name="connsiteY0" fmla="*/ 0 h 999669"/>
              <a:gd name="connsiteX1" fmla="*/ 0 w 1596151"/>
              <a:gd name="connsiteY1" fmla="*/ 999669 h 999669"/>
              <a:gd name="connsiteX2" fmla="*/ 1596019 w 1596151"/>
              <a:gd name="connsiteY2" fmla="*/ 922875 h 999669"/>
              <a:gd name="connsiteX3" fmla="*/ 1593941 w 1596151"/>
              <a:gd name="connsiteY3" fmla="*/ 0 h 99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6151" h="999669">
                <a:moveTo>
                  <a:pt x="1593941" y="0"/>
                </a:moveTo>
                <a:lnTo>
                  <a:pt x="0" y="999669"/>
                </a:lnTo>
                <a:lnTo>
                  <a:pt x="1596019" y="922875"/>
                </a:lnTo>
                <a:cubicBezTo>
                  <a:pt x="1596900" y="618075"/>
                  <a:pt x="1593060" y="304800"/>
                  <a:pt x="1593941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85000"/>
                </a:schemeClr>
              </a:gs>
              <a:gs pos="100000">
                <a:schemeClr val="accent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68836BB1-9B2D-AFC4-1A00-757695486E87}"/>
              </a:ext>
            </a:extLst>
          </p:cNvPr>
          <p:cNvSpPr/>
          <p:nvPr/>
        </p:nvSpPr>
        <p:spPr>
          <a:xfrm>
            <a:off x="2698364" y="1806188"/>
            <a:ext cx="2063810" cy="2133869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" fmla="*/ 1621972 w 1654629"/>
              <a:gd name="connsiteY0" fmla="*/ 0 h 2035628"/>
              <a:gd name="connsiteX1" fmla="*/ 0 w 1654629"/>
              <a:gd name="connsiteY1" fmla="*/ 2035628 h 2035628"/>
              <a:gd name="connsiteX2" fmla="*/ 1654629 w 1654629"/>
              <a:gd name="connsiteY2" fmla="*/ 881742 h 2035628"/>
              <a:gd name="connsiteX3" fmla="*/ 1621972 w 1654629"/>
              <a:gd name="connsiteY3" fmla="*/ 0 h 2035628"/>
              <a:gd name="connsiteX0" fmla="*/ 1635503 w 1654629"/>
              <a:gd name="connsiteY0" fmla="*/ 0 h 2013857"/>
              <a:gd name="connsiteX1" fmla="*/ 0 w 1654629"/>
              <a:gd name="connsiteY1" fmla="*/ 2013857 h 2013857"/>
              <a:gd name="connsiteX2" fmla="*/ 1654629 w 1654629"/>
              <a:gd name="connsiteY2" fmla="*/ 859971 h 2013857"/>
              <a:gd name="connsiteX3" fmla="*/ 1635503 w 1654629"/>
              <a:gd name="connsiteY3" fmla="*/ 0 h 2013857"/>
              <a:gd name="connsiteX0" fmla="*/ 1594911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594911 w 1654629"/>
              <a:gd name="connsiteY3" fmla="*/ 0 h 2002971"/>
              <a:gd name="connsiteX0" fmla="*/ 1600197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600197 w 1654629"/>
              <a:gd name="connsiteY3" fmla="*/ 0 h 2002971"/>
              <a:gd name="connsiteX0" fmla="*/ 1605484 w 1654629"/>
              <a:gd name="connsiteY0" fmla="*/ 0 h 2007224"/>
              <a:gd name="connsiteX1" fmla="*/ 0 w 1654629"/>
              <a:gd name="connsiteY1" fmla="*/ 2007224 h 2007224"/>
              <a:gd name="connsiteX2" fmla="*/ 1654629 w 1654629"/>
              <a:gd name="connsiteY2" fmla="*/ 853338 h 2007224"/>
              <a:gd name="connsiteX3" fmla="*/ 1605484 w 1654629"/>
              <a:gd name="connsiteY3" fmla="*/ 0 h 2007224"/>
              <a:gd name="connsiteX0" fmla="*/ 1605484 w 1612337"/>
              <a:gd name="connsiteY0" fmla="*/ 0 h 2007224"/>
              <a:gd name="connsiteX1" fmla="*/ 0 w 1612337"/>
              <a:gd name="connsiteY1" fmla="*/ 2007224 h 2007224"/>
              <a:gd name="connsiteX2" fmla="*/ 1612337 w 1612337"/>
              <a:gd name="connsiteY2" fmla="*/ 870350 h 2007224"/>
              <a:gd name="connsiteX3" fmla="*/ 1605484 w 1612337"/>
              <a:gd name="connsiteY3" fmla="*/ 0 h 2007224"/>
              <a:gd name="connsiteX0" fmla="*/ 1605484 w 1612337"/>
              <a:gd name="connsiteY0" fmla="*/ 0 h 2041344"/>
              <a:gd name="connsiteX1" fmla="*/ 0 w 1612337"/>
              <a:gd name="connsiteY1" fmla="*/ 2041344 h 2041344"/>
              <a:gd name="connsiteX2" fmla="*/ 1612337 w 1612337"/>
              <a:gd name="connsiteY2" fmla="*/ 904470 h 2041344"/>
              <a:gd name="connsiteX3" fmla="*/ 1605484 w 1612337"/>
              <a:gd name="connsiteY3" fmla="*/ 0 h 2041344"/>
              <a:gd name="connsiteX0" fmla="*/ 1605484 w 1612337"/>
              <a:gd name="connsiteY0" fmla="*/ 0 h 2041344"/>
              <a:gd name="connsiteX1" fmla="*/ 0 w 1612337"/>
              <a:gd name="connsiteY1" fmla="*/ 2041344 h 2041344"/>
              <a:gd name="connsiteX2" fmla="*/ 1612337 w 1612337"/>
              <a:gd name="connsiteY2" fmla="*/ 911293 h 2041344"/>
              <a:gd name="connsiteX3" fmla="*/ 1605484 w 1612337"/>
              <a:gd name="connsiteY3" fmla="*/ 0 h 2041344"/>
              <a:gd name="connsiteX0" fmla="*/ 1613967 w 1614481"/>
              <a:gd name="connsiteY0" fmla="*/ 0 h 2051579"/>
              <a:gd name="connsiteX1" fmla="*/ 0 w 1614481"/>
              <a:gd name="connsiteY1" fmla="*/ 2051579 h 2051579"/>
              <a:gd name="connsiteX2" fmla="*/ 1612337 w 1614481"/>
              <a:gd name="connsiteY2" fmla="*/ 921528 h 2051579"/>
              <a:gd name="connsiteX3" fmla="*/ 1613967 w 1614481"/>
              <a:gd name="connsiteY3" fmla="*/ 0 h 2051579"/>
              <a:gd name="connsiteX0" fmla="*/ 1597003 w 1612337"/>
              <a:gd name="connsiteY0" fmla="*/ 0 h 2048168"/>
              <a:gd name="connsiteX1" fmla="*/ 0 w 1612337"/>
              <a:gd name="connsiteY1" fmla="*/ 2048168 h 2048168"/>
              <a:gd name="connsiteX2" fmla="*/ 1612337 w 1612337"/>
              <a:gd name="connsiteY2" fmla="*/ 918117 h 2048168"/>
              <a:gd name="connsiteX3" fmla="*/ 1597003 w 1612337"/>
              <a:gd name="connsiteY3" fmla="*/ 0 h 2048168"/>
              <a:gd name="connsiteX0" fmla="*/ 1600839 w 1612337"/>
              <a:gd name="connsiteY0" fmla="*/ 0 h 2043403"/>
              <a:gd name="connsiteX1" fmla="*/ 0 w 1612337"/>
              <a:gd name="connsiteY1" fmla="*/ 2043403 h 2043403"/>
              <a:gd name="connsiteX2" fmla="*/ 1612337 w 1612337"/>
              <a:gd name="connsiteY2" fmla="*/ 913352 h 2043403"/>
              <a:gd name="connsiteX3" fmla="*/ 1600839 w 1612337"/>
              <a:gd name="connsiteY3" fmla="*/ 0 h 2043403"/>
              <a:gd name="connsiteX0" fmla="*/ 1600839 w 1612337"/>
              <a:gd name="connsiteY0" fmla="*/ 0 h 2043403"/>
              <a:gd name="connsiteX1" fmla="*/ 0 w 1612337"/>
              <a:gd name="connsiteY1" fmla="*/ 2043403 h 2043403"/>
              <a:gd name="connsiteX2" fmla="*/ 1612337 w 1612337"/>
              <a:gd name="connsiteY2" fmla="*/ 915735 h 2043403"/>
              <a:gd name="connsiteX3" fmla="*/ 1600839 w 1612337"/>
              <a:gd name="connsiteY3" fmla="*/ 0 h 2043403"/>
              <a:gd name="connsiteX0" fmla="*/ 1598829 w 1610327"/>
              <a:gd name="connsiteY0" fmla="*/ 0 h 2068370"/>
              <a:gd name="connsiteX1" fmla="*/ 0 w 1610327"/>
              <a:gd name="connsiteY1" fmla="*/ 2068370 h 2068370"/>
              <a:gd name="connsiteX2" fmla="*/ 1610327 w 1610327"/>
              <a:gd name="connsiteY2" fmla="*/ 915735 h 2068370"/>
              <a:gd name="connsiteX3" fmla="*/ 1598829 w 1610327"/>
              <a:gd name="connsiteY3" fmla="*/ 0 h 2068370"/>
              <a:gd name="connsiteX0" fmla="*/ 1606584 w 1610327"/>
              <a:gd name="connsiteY0" fmla="*/ 0 h 2068370"/>
              <a:gd name="connsiteX1" fmla="*/ 0 w 1610327"/>
              <a:gd name="connsiteY1" fmla="*/ 2068370 h 2068370"/>
              <a:gd name="connsiteX2" fmla="*/ 1610327 w 1610327"/>
              <a:gd name="connsiteY2" fmla="*/ 915735 h 2068370"/>
              <a:gd name="connsiteX3" fmla="*/ 1606584 w 1610327"/>
              <a:gd name="connsiteY3" fmla="*/ 0 h 206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327" h="2068370">
                <a:moveTo>
                  <a:pt x="1606584" y="0"/>
                </a:moveTo>
                <a:lnTo>
                  <a:pt x="0" y="2068370"/>
                </a:lnTo>
                <a:lnTo>
                  <a:pt x="1610327" y="915735"/>
                </a:lnTo>
                <a:cubicBezTo>
                  <a:pt x="1608043" y="625618"/>
                  <a:pt x="1608868" y="290117"/>
                  <a:pt x="1606584" y="0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85000"/>
                </a:schemeClr>
              </a:gs>
              <a:gs pos="100000">
                <a:schemeClr val="accent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0" name="Freeform 59">
            <a:extLst>
              <a:ext uri="{FF2B5EF4-FFF2-40B4-BE49-F238E27FC236}">
                <a16:creationId xmlns:a16="http://schemas.microsoft.com/office/drawing/2014/main" id="{E9C951B8-CD8C-195D-78B0-79C3901F78B2}"/>
              </a:ext>
            </a:extLst>
          </p:cNvPr>
          <p:cNvSpPr/>
          <p:nvPr/>
        </p:nvSpPr>
        <p:spPr>
          <a:xfrm flipV="1">
            <a:off x="2707979" y="3936415"/>
            <a:ext cx="2047004" cy="1029679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" fmla="*/ 1632858 w 1632858"/>
              <a:gd name="connsiteY0" fmla="*/ 0 h 957943"/>
              <a:gd name="connsiteX1" fmla="*/ 0 w 1632858"/>
              <a:gd name="connsiteY1" fmla="*/ 957943 h 957943"/>
              <a:gd name="connsiteX2" fmla="*/ 1621972 w 1632858"/>
              <a:gd name="connsiteY2" fmla="*/ 881743 h 957943"/>
              <a:gd name="connsiteX3" fmla="*/ 1632858 w 1632858"/>
              <a:gd name="connsiteY3" fmla="*/ 0 h 957943"/>
              <a:gd name="connsiteX0" fmla="*/ 1632858 w 1654629"/>
              <a:gd name="connsiteY0" fmla="*/ 0 h 957943"/>
              <a:gd name="connsiteX1" fmla="*/ 0 w 1654629"/>
              <a:gd name="connsiteY1" fmla="*/ 957943 h 957943"/>
              <a:gd name="connsiteX2" fmla="*/ 1654629 w 1654629"/>
              <a:gd name="connsiteY2" fmla="*/ 903515 h 957943"/>
              <a:gd name="connsiteX3" fmla="*/ 1632858 w 1654629"/>
              <a:gd name="connsiteY3" fmla="*/ 0 h 957943"/>
              <a:gd name="connsiteX0" fmla="*/ 1643743 w 1654629"/>
              <a:gd name="connsiteY0" fmla="*/ 0 h 979714"/>
              <a:gd name="connsiteX1" fmla="*/ 0 w 1654629"/>
              <a:gd name="connsiteY1" fmla="*/ 979714 h 979714"/>
              <a:gd name="connsiteX2" fmla="*/ 1654629 w 1654629"/>
              <a:gd name="connsiteY2" fmla="*/ 925286 h 979714"/>
              <a:gd name="connsiteX3" fmla="*/ 1643743 w 1654629"/>
              <a:gd name="connsiteY3" fmla="*/ 0 h 979714"/>
              <a:gd name="connsiteX0" fmla="*/ 1630212 w 1654629"/>
              <a:gd name="connsiteY0" fmla="*/ 0 h 947057"/>
              <a:gd name="connsiteX1" fmla="*/ 0 w 1654629"/>
              <a:gd name="connsiteY1" fmla="*/ 947057 h 947057"/>
              <a:gd name="connsiteX2" fmla="*/ 1654629 w 1654629"/>
              <a:gd name="connsiteY2" fmla="*/ 892629 h 947057"/>
              <a:gd name="connsiteX3" fmla="*/ 1630212 w 1654629"/>
              <a:gd name="connsiteY3" fmla="*/ 0 h 947057"/>
              <a:gd name="connsiteX0" fmla="*/ 1657273 w 1657273"/>
              <a:gd name="connsiteY0" fmla="*/ 0 h 968828"/>
              <a:gd name="connsiteX1" fmla="*/ 0 w 1657273"/>
              <a:gd name="connsiteY1" fmla="*/ 968828 h 968828"/>
              <a:gd name="connsiteX2" fmla="*/ 1654629 w 1657273"/>
              <a:gd name="connsiteY2" fmla="*/ 914400 h 968828"/>
              <a:gd name="connsiteX3" fmla="*/ 1657273 w 1657273"/>
              <a:gd name="connsiteY3" fmla="*/ 0 h 968828"/>
              <a:gd name="connsiteX0" fmla="*/ 1684334 w 1684334"/>
              <a:gd name="connsiteY0" fmla="*/ 0 h 990599"/>
              <a:gd name="connsiteX1" fmla="*/ 0 w 1684334"/>
              <a:gd name="connsiteY1" fmla="*/ 990599 h 990599"/>
              <a:gd name="connsiteX2" fmla="*/ 1654629 w 1684334"/>
              <a:gd name="connsiteY2" fmla="*/ 936171 h 990599"/>
              <a:gd name="connsiteX3" fmla="*/ 1684334 w 1684334"/>
              <a:gd name="connsiteY3" fmla="*/ 0 h 990599"/>
              <a:gd name="connsiteX0" fmla="*/ 1589618 w 1654636"/>
              <a:gd name="connsiteY0" fmla="*/ 0 h 947056"/>
              <a:gd name="connsiteX1" fmla="*/ 0 w 1654636"/>
              <a:gd name="connsiteY1" fmla="*/ 947056 h 947056"/>
              <a:gd name="connsiteX2" fmla="*/ 1654629 w 1654636"/>
              <a:gd name="connsiteY2" fmla="*/ 892628 h 947056"/>
              <a:gd name="connsiteX3" fmla="*/ 1589618 w 1654636"/>
              <a:gd name="connsiteY3" fmla="*/ 0 h 947056"/>
              <a:gd name="connsiteX0" fmla="*/ 1603149 w 1654638"/>
              <a:gd name="connsiteY0" fmla="*/ 0 h 979713"/>
              <a:gd name="connsiteX1" fmla="*/ 0 w 1654638"/>
              <a:gd name="connsiteY1" fmla="*/ 979713 h 979713"/>
              <a:gd name="connsiteX2" fmla="*/ 1654629 w 1654638"/>
              <a:gd name="connsiteY2" fmla="*/ 925285 h 979713"/>
              <a:gd name="connsiteX3" fmla="*/ 1603149 w 1654638"/>
              <a:gd name="connsiteY3" fmla="*/ 0 h 979713"/>
              <a:gd name="connsiteX0" fmla="*/ 1603149 w 1627589"/>
              <a:gd name="connsiteY0" fmla="*/ 0 h 979713"/>
              <a:gd name="connsiteX1" fmla="*/ 0 w 1627589"/>
              <a:gd name="connsiteY1" fmla="*/ 979713 h 979713"/>
              <a:gd name="connsiteX2" fmla="*/ 1627568 w 1627589"/>
              <a:gd name="connsiteY2" fmla="*/ 914399 h 979713"/>
              <a:gd name="connsiteX3" fmla="*/ 1603149 w 1627589"/>
              <a:gd name="connsiteY3" fmla="*/ 0 h 979713"/>
              <a:gd name="connsiteX0" fmla="*/ 1603149 w 1606525"/>
              <a:gd name="connsiteY0" fmla="*/ 0 h 979713"/>
              <a:gd name="connsiteX1" fmla="*/ 0 w 1606525"/>
              <a:gd name="connsiteY1" fmla="*/ 979713 h 979713"/>
              <a:gd name="connsiteX2" fmla="*/ 1606422 w 1606525"/>
              <a:gd name="connsiteY2" fmla="*/ 910146 h 979713"/>
              <a:gd name="connsiteX3" fmla="*/ 1603149 w 1606525"/>
              <a:gd name="connsiteY3" fmla="*/ 0 h 979713"/>
              <a:gd name="connsiteX0" fmla="*/ 1603149 w 1603149"/>
              <a:gd name="connsiteY0" fmla="*/ 0 h 979713"/>
              <a:gd name="connsiteX1" fmla="*/ 0 w 1603149"/>
              <a:gd name="connsiteY1" fmla="*/ 979713 h 979713"/>
              <a:gd name="connsiteX2" fmla="*/ 1601135 w 1603149"/>
              <a:gd name="connsiteY2" fmla="*/ 914399 h 979713"/>
              <a:gd name="connsiteX3" fmla="*/ 1603149 w 1603149"/>
              <a:gd name="connsiteY3" fmla="*/ 0 h 979713"/>
              <a:gd name="connsiteX0" fmla="*/ 1608435 w 1608435"/>
              <a:gd name="connsiteY0" fmla="*/ 0 h 988219"/>
              <a:gd name="connsiteX1" fmla="*/ 0 w 1608435"/>
              <a:gd name="connsiteY1" fmla="*/ 988219 h 988219"/>
              <a:gd name="connsiteX2" fmla="*/ 1601135 w 1608435"/>
              <a:gd name="connsiteY2" fmla="*/ 922905 h 988219"/>
              <a:gd name="connsiteX3" fmla="*/ 1608435 w 1608435"/>
              <a:gd name="connsiteY3" fmla="*/ 0 h 988219"/>
              <a:gd name="connsiteX0" fmla="*/ 1591471 w 1601183"/>
              <a:gd name="connsiteY0" fmla="*/ 0 h 991631"/>
              <a:gd name="connsiteX1" fmla="*/ 0 w 1601183"/>
              <a:gd name="connsiteY1" fmla="*/ 991631 h 991631"/>
              <a:gd name="connsiteX2" fmla="*/ 1601135 w 1601183"/>
              <a:gd name="connsiteY2" fmla="*/ 926317 h 991631"/>
              <a:gd name="connsiteX3" fmla="*/ 1591471 w 1601183"/>
              <a:gd name="connsiteY3" fmla="*/ 0 h 991631"/>
              <a:gd name="connsiteX0" fmla="*/ 1587230 w 1601171"/>
              <a:gd name="connsiteY0" fmla="*/ 0 h 991631"/>
              <a:gd name="connsiteX1" fmla="*/ 0 w 1601171"/>
              <a:gd name="connsiteY1" fmla="*/ 991631 h 991631"/>
              <a:gd name="connsiteX2" fmla="*/ 1601135 w 1601171"/>
              <a:gd name="connsiteY2" fmla="*/ 926317 h 991631"/>
              <a:gd name="connsiteX3" fmla="*/ 1587230 w 1601171"/>
              <a:gd name="connsiteY3" fmla="*/ 0 h 991631"/>
              <a:gd name="connsiteX0" fmla="*/ 1587230 w 1601170"/>
              <a:gd name="connsiteY0" fmla="*/ 0 h 988219"/>
              <a:gd name="connsiteX1" fmla="*/ 0 w 1601170"/>
              <a:gd name="connsiteY1" fmla="*/ 988219 h 988219"/>
              <a:gd name="connsiteX2" fmla="*/ 1601135 w 1601170"/>
              <a:gd name="connsiteY2" fmla="*/ 922905 h 988219"/>
              <a:gd name="connsiteX3" fmla="*/ 1587230 w 1601170"/>
              <a:gd name="connsiteY3" fmla="*/ 0 h 988219"/>
              <a:gd name="connsiteX0" fmla="*/ 1587230 w 1601170"/>
              <a:gd name="connsiteY0" fmla="*/ 0 h 991631"/>
              <a:gd name="connsiteX1" fmla="*/ 0 w 1601170"/>
              <a:gd name="connsiteY1" fmla="*/ 991631 h 991631"/>
              <a:gd name="connsiteX2" fmla="*/ 1601135 w 1601170"/>
              <a:gd name="connsiteY2" fmla="*/ 926317 h 991631"/>
              <a:gd name="connsiteX3" fmla="*/ 1587230 w 1601170"/>
              <a:gd name="connsiteY3" fmla="*/ 0 h 991631"/>
              <a:gd name="connsiteX0" fmla="*/ 1589240 w 1603180"/>
              <a:gd name="connsiteY0" fmla="*/ 0 h 949187"/>
              <a:gd name="connsiteX1" fmla="*/ 0 w 1603180"/>
              <a:gd name="connsiteY1" fmla="*/ 949187 h 949187"/>
              <a:gd name="connsiteX2" fmla="*/ 1603145 w 1603180"/>
              <a:gd name="connsiteY2" fmla="*/ 926317 h 949187"/>
              <a:gd name="connsiteX3" fmla="*/ 1589240 w 1603180"/>
              <a:gd name="connsiteY3" fmla="*/ 0 h 949187"/>
              <a:gd name="connsiteX0" fmla="*/ 1589240 w 1603180"/>
              <a:gd name="connsiteY0" fmla="*/ 0 h 954181"/>
              <a:gd name="connsiteX1" fmla="*/ 0 w 1603180"/>
              <a:gd name="connsiteY1" fmla="*/ 954181 h 954181"/>
              <a:gd name="connsiteX2" fmla="*/ 1603145 w 1603180"/>
              <a:gd name="connsiteY2" fmla="*/ 926317 h 954181"/>
              <a:gd name="connsiteX3" fmla="*/ 1589240 w 1603180"/>
              <a:gd name="connsiteY3" fmla="*/ 0 h 954181"/>
              <a:gd name="connsiteX0" fmla="*/ 1591249 w 1605189"/>
              <a:gd name="connsiteY0" fmla="*/ 0 h 956677"/>
              <a:gd name="connsiteX1" fmla="*/ 0 w 1605189"/>
              <a:gd name="connsiteY1" fmla="*/ 956677 h 956677"/>
              <a:gd name="connsiteX2" fmla="*/ 1605154 w 1605189"/>
              <a:gd name="connsiteY2" fmla="*/ 926317 h 956677"/>
              <a:gd name="connsiteX3" fmla="*/ 1591249 w 1605189"/>
              <a:gd name="connsiteY3" fmla="*/ 0 h 956677"/>
              <a:gd name="connsiteX0" fmla="*/ 1591249 w 1601181"/>
              <a:gd name="connsiteY0" fmla="*/ 0 h 956677"/>
              <a:gd name="connsiteX1" fmla="*/ 0 w 1601181"/>
              <a:gd name="connsiteY1" fmla="*/ 956677 h 956677"/>
              <a:gd name="connsiteX2" fmla="*/ 1601134 w 1601181"/>
              <a:gd name="connsiteY2" fmla="*/ 892812 h 956677"/>
              <a:gd name="connsiteX3" fmla="*/ 1591249 w 1601181"/>
              <a:gd name="connsiteY3" fmla="*/ 0 h 956677"/>
              <a:gd name="connsiteX0" fmla="*/ 1591249 w 1607194"/>
              <a:gd name="connsiteY0" fmla="*/ 0 h 956677"/>
              <a:gd name="connsiteX1" fmla="*/ 0 w 1607194"/>
              <a:gd name="connsiteY1" fmla="*/ 956677 h 956677"/>
              <a:gd name="connsiteX2" fmla="*/ 1607163 w 1607194"/>
              <a:gd name="connsiteY2" fmla="*/ 892812 h 956677"/>
              <a:gd name="connsiteX3" fmla="*/ 1591249 w 1607194"/>
              <a:gd name="connsiteY3" fmla="*/ 0 h 956677"/>
              <a:gd name="connsiteX0" fmla="*/ 1591249 w 1603184"/>
              <a:gd name="connsiteY0" fmla="*/ 0 h 956677"/>
              <a:gd name="connsiteX1" fmla="*/ 0 w 1603184"/>
              <a:gd name="connsiteY1" fmla="*/ 956677 h 956677"/>
              <a:gd name="connsiteX2" fmla="*/ 1603144 w 1603184"/>
              <a:gd name="connsiteY2" fmla="*/ 890420 h 956677"/>
              <a:gd name="connsiteX3" fmla="*/ 1591249 w 1603184"/>
              <a:gd name="connsiteY3" fmla="*/ 0 h 956677"/>
              <a:gd name="connsiteX0" fmla="*/ 1591249 w 1601181"/>
              <a:gd name="connsiteY0" fmla="*/ 0 h 956677"/>
              <a:gd name="connsiteX1" fmla="*/ 0 w 1601181"/>
              <a:gd name="connsiteY1" fmla="*/ 956677 h 956677"/>
              <a:gd name="connsiteX2" fmla="*/ 1601134 w 1601181"/>
              <a:gd name="connsiteY2" fmla="*/ 890420 h 956677"/>
              <a:gd name="connsiteX3" fmla="*/ 1591249 w 1601181"/>
              <a:gd name="connsiteY3" fmla="*/ 0 h 956677"/>
              <a:gd name="connsiteX0" fmla="*/ 1591249 w 1597184"/>
              <a:gd name="connsiteY0" fmla="*/ 0 h 956677"/>
              <a:gd name="connsiteX1" fmla="*/ 0 w 1597184"/>
              <a:gd name="connsiteY1" fmla="*/ 956677 h 956677"/>
              <a:gd name="connsiteX2" fmla="*/ 1597114 w 1597184"/>
              <a:gd name="connsiteY2" fmla="*/ 890420 h 956677"/>
              <a:gd name="connsiteX3" fmla="*/ 1591249 w 1597184"/>
              <a:gd name="connsiteY3" fmla="*/ 0 h 956677"/>
              <a:gd name="connsiteX0" fmla="*/ 1593652 w 1597214"/>
              <a:gd name="connsiteY0" fmla="*/ 0 h 956677"/>
              <a:gd name="connsiteX1" fmla="*/ 0 w 1597214"/>
              <a:gd name="connsiteY1" fmla="*/ 956677 h 956677"/>
              <a:gd name="connsiteX2" fmla="*/ 1597114 w 1597214"/>
              <a:gd name="connsiteY2" fmla="*/ 890420 h 956677"/>
              <a:gd name="connsiteX3" fmla="*/ 1593652 w 1597214"/>
              <a:gd name="connsiteY3" fmla="*/ 0 h 95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7214" h="956677">
                <a:moveTo>
                  <a:pt x="1593652" y="0"/>
                </a:moveTo>
                <a:lnTo>
                  <a:pt x="0" y="956677"/>
                </a:lnTo>
                <a:lnTo>
                  <a:pt x="1597114" y="890420"/>
                </a:lnTo>
                <a:cubicBezTo>
                  <a:pt x="1597995" y="585620"/>
                  <a:pt x="1592771" y="304800"/>
                  <a:pt x="1593652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85000"/>
                </a:schemeClr>
              </a:gs>
              <a:gs pos="100000">
                <a:schemeClr val="accent2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1" name="Freeform 60">
            <a:extLst>
              <a:ext uri="{FF2B5EF4-FFF2-40B4-BE49-F238E27FC236}">
                <a16:creationId xmlns:a16="http://schemas.microsoft.com/office/drawing/2014/main" id="{D8B9882D-0EA0-A2AD-36CA-E3004E405E03}"/>
              </a:ext>
            </a:extLst>
          </p:cNvPr>
          <p:cNvSpPr/>
          <p:nvPr/>
        </p:nvSpPr>
        <p:spPr>
          <a:xfrm flipV="1">
            <a:off x="2706092" y="3936417"/>
            <a:ext cx="2058102" cy="2132109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" fmla="*/ 1621972 w 1654629"/>
              <a:gd name="connsiteY0" fmla="*/ 0 h 2035628"/>
              <a:gd name="connsiteX1" fmla="*/ 0 w 1654629"/>
              <a:gd name="connsiteY1" fmla="*/ 2035628 h 2035628"/>
              <a:gd name="connsiteX2" fmla="*/ 1654629 w 1654629"/>
              <a:gd name="connsiteY2" fmla="*/ 881742 h 2035628"/>
              <a:gd name="connsiteX3" fmla="*/ 1621972 w 1654629"/>
              <a:gd name="connsiteY3" fmla="*/ 0 h 2035628"/>
              <a:gd name="connsiteX0" fmla="*/ 1635503 w 1654629"/>
              <a:gd name="connsiteY0" fmla="*/ 0 h 2013857"/>
              <a:gd name="connsiteX1" fmla="*/ 0 w 1654629"/>
              <a:gd name="connsiteY1" fmla="*/ 2013857 h 2013857"/>
              <a:gd name="connsiteX2" fmla="*/ 1654629 w 1654629"/>
              <a:gd name="connsiteY2" fmla="*/ 859971 h 2013857"/>
              <a:gd name="connsiteX3" fmla="*/ 1635503 w 1654629"/>
              <a:gd name="connsiteY3" fmla="*/ 0 h 2013857"/>
              <a:gd name="connsiteX0" fmla="*/ 1594911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594911 w 1654629"/>
              <a:gd name="connsiteY3" fmla="*/ 0 h 2002971"/>
              <a:gd name="connsiteX0" fmla="*/ 1594911 w 1617624"/>
              <a:gd name="connsiteY0" fmla="*/ 0 h 2002971"/>
              <a:gd name="connsiteX1" fmla="*/ 0 w 1617624"/>
              <a:gd name="connsiteY1" fmla="*/ 2002971 h 2002971"/>
              <a:gd name="connsiteX2" fmla="*/ 1617624 w 1617624"/>
              <a:gd name="connsiteY2" fmla="*/ 870350 h 2002971"/>
              <a:gd name="connsiteX3" fmla="*/ 1594911 w 1617624"/>
              <a:gd name="connsiteY3" fmla="*/ 0 h 2002971"/>
              <a:gd name="connsiteX0" fmla="*/ 1594911 w 1596478"/>
              <a:gd name="connsiteY0" fmla="*/ 0 h 2002971"/>
              <a:gd name="connsiteX1" fmla="*/ 0 w 1596478"/>
              <a:gd name="connsiteY1" fmla="*/ 2002971 h 2002971"/>
              <a:gd name="connsiteX2" fmla="*/ 1596478 w 1596478"/>
              <a:gd name="connsiteY2" fmla="*/ 883110 h 2002971"/>
              <a:gd name="connsiteX3" fmla="*/ 1594911 w 1596478"/>
              <a:gd name="connsiteY3" fmla="*/ 0 h 2002971"/>
              <a:gd name="connsiteX0" fmla="*/ 1605483 w 1605502"/>
              <a:gd name="connsiteY0" fmla="*/ 0 h 2015730"/>
              <a:gd name="connsiteX1" fmla="*/ 0 w 1605502"/>
              <a:gd name="connsiteY1" fmla="*/ 2015730 h 2015730"/>
              <a:gd name="connsiteX2" fmla="*/ 1596478 w 1605502"/>
              <a:gd name="connsiteY2" fmla="*/ 895869 h 2015730"/>
              <a:gd name="connsiteX3" fmla="*/ 1605483 w 1605502"/>
              <a:gd name="connsiteY3" fmla="*/ 0 h 2015730"/>
              <a:gd name="connsiteX0" fmla="*/ 1605483 w 1605502"/>
              <a:gd name="connsiteY0" fmla="*/ 0 h 2032742"/>
              <a:gd name="connsiteX1" fmla="*/ 0 w 1605502"/>
              <a:gd name="connsiteY1" fmla="*/ 2032742 h 2032742"/>
              <a:gd name="connsiteX2" fmla="*/ 1596478 w 1605502"/>
              <a:gd name="connsiteY2" fmla="*/ 912881 h 2032742"/>
              <a:gd name="connsiteX3" fmla="*/ 1605483 w 1605502"/>
              <a:gd name="connsiteY3" fmla="*/ 0 h 2032742"/>
              <a:gd name="connsiteX0" fmla="*/ 1592760 w 1596478"/>
              <a:gd name="connsiteY0" fmla="*/ 0 h 2060037"/>
              <a:gd name="connsiteX1" fmla="*/ 0 w 1596478"/>
              <a:gd name="connsiteY1" fmla="*/ 2060037 h 2060037"/>
              <a:gd name="connsiteX2" fmla="*/ 1596478 w 1596478"/>
              <a:gd name="connsiteY2" fmla="*/ 940176 h 2060037"/>
              <a:gd name="connsiteX3" fmla="*/ 1592760 w 1596478"/>
              <a:gd name="connsiteY3" fmla="*/ 0 h 2060037"/>
              <a:gd name="connsiteX0" fmla="*/ 1592760 w 1596478"/>
              <a:gd name="connsiteY0" fmla="*/ 0 h 2042978"/>
              <a:gd name="connsiteX1" fmla="*/ 0 w 1596478"/>
              <a:gd name="connsiteY1" fmla="*/ 2042978 h 2042978"/>
              <a:gd name="connsiteX2" fmla="*/ 1596478 w 1596478"/>
              <a:gd name="connsiteY2" fmla="*/ 923117 h 2042978"/>
              <a:gd name="connsiteX3" fmla="*/ 1592760 w 1596478"/>
              <a:gd name="connsiteY3" fmla="*/ 0 h 2042978"/>
              <a:gd name="connsiteX0" fmla="*/ 1592760 w 1596478"/>
              <a:gd name="connsiteY0" fmla="*/ 0 h 2053214"/>
              <a:gd name="connsiteX1" fmla="*/ 0 w 1596478"/>
              <a:gd name="connsiteY1" fmla="*/ 2053214 h 2053214"/>
              <a:gd name="connsiteX2" fmla="*/ 1596478 w 1596478"/>
              <a:gd name="connsiteY2" fmla="*/ 933353 h 2053214"/>
              <a:gd name="connsiteX3" fmla="*/ 1592760 w 1596478"/>
              <a:gd name="connsiteY3" fmla="*/ 0 h 2053214"/>
              <a:gd name="connsiteX0" fmla="*/ 1614004 w 1614014"/>
              <a:gd name="connsiteY0" fmla="*/ 0 h 2053214"/>
              <a:gd name="connsiteX1" fmla="*/ 0 w 1614014"/>
              <a:gd name="connsiteY1" fmla="*/ 2053214 h 2053214"/>
              <a:gd name="connsiteX2" fmla="*/ 1596478 w 1614014"/>
              <a:gd name="connsiteY2" fmla="*/ 933353 h 2053214"/>
              <a:gd name="connsiteX3" fmla="*/ 1614004 w 1614014"/>
              <a:gd name="connsiteY3" fmla="*/ 0 h 2053214"/>
              <a:gd name="connsiteX0" fmla="*/ 1599936 w 1599946"/>
              <a:gd name="connsiteY0" fmla="*/ 0 h 2015763"/>
              <a:gd name="connsiteX1" fmla="*/ 0 w 1599946"/>
              <a:gd name="connsiteY1" fmla="*/ 2015763 h 2015763"/>
              <a:gd name="connsiteX2" fmla="*/ 1582410 w 1599946"/>
              <a:gd name="connsiteY2" fmla="*/ 933353 h 2015763"/>
              <a:gd name="connsiteX3" fmla="*/ 1599936 w 1599946"/>
              <a:gd name="connsiteY3" fmla="*/ 0 h 2015763"/>
              <a:gd name="connsiteX0" fmla="*/ 1605965 w 1605975"/>
              <a:gd name="connsiteY0" fmla="*/ 0 h 2025750"/>
              <a:gd name="connsiteX1" fmla="*/ 0 w 1605975"/>
              <a:gd name="connsiteY1" fmla="*/ 2025750 h 2025750"/>
              <a:gd name="connsiteX2" fmla="*/ 1588439 w 1605975"/>
              <a:gd name="connsiteY2" fmla="*/ 933353 h 2025750"/>
              <a:gd name="connsiteX3" fmla="*/ 1605965 w 1605975"/>
              <a:gd name="connsiteY3" fmla="*/ 0 h 2025750"/>
              <a:gd name="connsiteX0" fmla="*/ 1605965 w 1605975"/>
              <a:gd name="connsiteY0" fmla="*/ 0 h 2018259"/>
              <a:gd name="connsiteX1" fmla="*/ 0 w 1605975"/>
              <a:gd name="connsiteY1" fmla="*/ 2018259 h 2018259"/>
              <a:gd name="connsiteX2" fmla="*/ 1588439 w 1605975"/>
              <a:gd name="connsiteY2" fmla="*/ 933353 h 2018259"/>
              <a:gd name="connsiteX3" fmla="*/ 1605965 w 1605975"/>
              <a:gd name="connsiteY3" fmla="*/ 0 h 2018259"/>
              <a:gd name="connsiteX0" fmla="*/ 1605965 w 1608648"/>
              <a:gd name="connsiteY0" fmla="*/ 0 h 2018259"/>
              <a:gd name="connsiteX1" fmla="*/ 0 w 1608648"/>
              <a:gd name="connsiteY1" fmla="*/ 2018259 h 2018259"/>
              <a:gd name="connsiteX2" fmla="*/ 1608648 w 1608648"/>
              <a:gd name="connsiteY2" fmla="*/ 896780 h 2018259"/>
              <a:gd name="connsiteX3" fmla="*/ 1605965 w 1608648"/>
              <a:gd name="connsiteY3" fmla="*/ 0 h 2018259"/>
              <a:gd name="connsiteX0" fmla="*/ 1605965 w 1614711"/>
              <a:gd name="connsiteY0" fmla="*/ 0 h 2018259"/>
              <a:gd name="connsiteX1" fmla="*/ 0 w 1614711"/>
              <a:gd name="connsiteY1" fmla="*/ 2018259 h 2018259"/>
              <a:gd name="connsiteX2" fmla="*/ 1614711 w 1614711"/>
              <a:gd name="connsiteY2" fmla="*/ 908971 h 2018259"/>
              <a:gd name="connsiteX3" fmla="*/ 1605965 w 1614711"/>
              <a:gd name="connsiteY3" fmla="*/ 0 h 201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4711" h="2018259">
                <a:moveTo>
                  <a:pt x="1605965" y="0"/>
                </a:moveTo>
                <a:lnTo>
                  <a:pt x="0" y="2018259"/>
                </a:lnTo>
                <a:lnTo>
                  <a:pt x="1614711" y="908971"/>
                </a:lnTo>
                <a:cubicBezTo>
                  <a:pt x="1614189" y="614601"/>
                  <a:pt x="1606487" y="294370"/>
                  <a:pt x="160596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5000"/>
                </a:schemeClr>
              </a:gs>
              <a:gs pos="100000">
                <a:schemeClr val="accent1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id="{847A9E65-4123-5741-4584-D2F7FA5460A5}"/>
              </a:ext>
            </a:extLst>
          </p:cNvPr>
          <p:cNvGrpSpPr/>
          <p:nvPr/>
        </p:nvGrpSpPr>
        <p:grpSpPr>
          <a:xfrm>
            <a:off x="6048624" y="1880508"/>
            <a:ext cx="5245190" cy="954107"/>
            <a:chOff x="1353016" y="1766707"/>
            <a:chExt cx="4320480" cy="954107"/>
          </a:xfrm>
        </p:grpSpPr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C143BCA0-6D8C-04F2-CF4A-9928BA8B58A4}"/>
                </a:ext>
              </a:extLst>
            </p:cNvPr>
            <p:cNvSpPr txBox="1"/>
            <p:nvPr/>
          </p:nvSpPr>
          <p:spPr>
            <a:xfrm>
              <a:off x="1364065" y="2012928"/>
              <a:ext cx="42976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FD48B0B4-F4BC-AE81-1D3D-0D2A6F7D573F}"/>
                </a:ext>
              </a:extLst>
            </p:cNvPr>
            <p:cNvSpPr txBox="1"/>
            <p:nvPr/>
          </p:nvSpPr>
          <p:spPr>
            <a:xfrm>
              <a:off x="1353016" y="1766707"/>
              <a:ext cx="4320480" cy="95410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hu-HU" sz="1400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A gravitációs szennyvízcsatorna nem igényel speciális anyagú, különleges műszaki paraméterekkel rendelkező csőanyagot, minimum DN200 KG PVC SN 8 gyűrűmerevségű csövekből és idomokból valósulhat meg a helyreállítás.</a:t>
              </a:r>
              <a:endPara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3672853C-7090-50BF-EFCF-14D88080744B}"/>
              </a:ext>
            </a:extLst>
          </p:cNvPr>
          <p:cNvGrpSpPr/>
          <p:nvPr/>
        </p:nvGrpSpPr>
        <p:grpSpPr>
          <a:xfrm>
            <a:off x="6048624" y="2978628"/>
            <a:ext cx="5245190" cy="1077218"/>
            <a:chOff x="1353016" y="1766707"/>
            <a:chExt cx="4320480" cy="1077218"/>
          </a:xfrm>
        </p:grpSpPr>
        <p:sp>
          <p:nvSpPr>
            <p:cNvPr id="16" name="TextBox 14">
              <a:extLst>
                <a:ext uri="{FF2B5EF4-FFF2-40B4-BE49-F238E27FC236}">
                  <a16:creationId xmlns:a16="http://schemas.microsoft.com/office/drawing/2014/main" id="{271AF48F-DF11-5748-2971-80E20443395B}"/>
                </a:ext>
              </a:extLst>
            </p:cNvPr>
            <p:cNvSpPr txBox="1"/>
            <p:nvPr/>
          </p:nvSpPr>
          <p:spPr>
            <a:xfrm>
              <a:off x="1364065" y="2012928"/>
              <a:ext cx="42976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rPr>
                <a:t>A házi bekötések elhelyezkedése miatt cca.15m-ként a csatlakozásoknál munkagödröt kellett volna kialakítani. Nem érvényesülnek a No-</a:t>
              </a:r>
              <a:r>
                <a:rPr lang="hu-HU" sz="1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rPr>
                <a:t>Dig</a:t>
              </a:r>
              <a:r>
                <a:rPr lang="hu-HU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rPr>
                <a:t> fő előnyei.</a:t>
              </a:r>
            </a:p>
            <a:p>
              <a:endPara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6B367993-E178-1829-FC0D-7B71CFAE928B}"/>
                </a:ext>
              </a:extLst>
            </p:cNvPr>
            <p:cNvSpPr txBox="1"/>
            <p:nvPr/>
          </p:nvSpPr>
          <p:spPr>
            <a:xfrm>
              <a:off x="1353016" y="1766707"/>
              <a:ext cx="4320480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endPara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0" name="TextBox 18">
            <a:extLst>
              <a:ext uri="{FF2B5EF4-FFF2-40B4-BE49-F238E27FC236}">
                <a16:creationId xmlns:a16="http://schemas.microsoft.com/office/drawing/2014/main" id="{13B78F39-4678-FC42-E9C3-118A7D94E5A9}"/>
              </a:ext>
            </a:extLst>
          </p:cNvPr>
          <p:cNvSpPr txBox="1"/>
          <p:nvPr/>
        </p:nvSpPr>
        <p:spPr>
          <a:xfrm>
            <a:off x="6048624" y="4076746"/>
            <a:ext cx="5245190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endParaRPr lang="ko-KR" altLang="en-US" sz="1400" b="1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grpSp>
        <p:nvGrpSpPr>
          <p:cNvPr id="21" name="Group 19">
            <a:extLst>
              <a:ext uri="{FF2B5EF4-FFF2-40B4-BE49-F238E27FC236}">
                <a16:creationId xmlns:a16="http://schemas.microsoft.com/office/drawing/2014/main" id="{04DE5D0B-7FB1-8443-2E35-AE5DD2F59387}"/>
              </a:ext>
            </a:extLst>
          </p:cNvPr>
          <p:cNvGrpSpPr/>
          <p:nvPr/>
        </p:nvGrpSpPr>
        <p:grpSpPr>
          <a:xfrm>
            <a:off x="6048624" y="5174866"/>
            <a:ext cx="5245190" cy="523220"/>
            <a:chOff x="1353016" y="1766707"/>
            <a:chExt cx="4320480" cy="523220"/>
          </a:xfrm>
        </p:grpSpPr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E4F457FE-4153-8A5D-5E7C-4D276C8CB60D}"/>
                </a:ext>
              </a:extLst>
            </p:cNvPr>
            <p:cNvSpPr txBox="1"/>
            <p:nvPr/>
          </p:nvSpPr>
          <p:spPr>
            <a:xfrm>
              <a:off x="1364065" y="2012928"/>
              <a:ext cx="42976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0165561E-1097-1DA8-908C-51D68ACD2D93}"/>
                </a:ext>
              </a:extLst>
            </p:cNvPr>
            <p:cNvSpPr txBox="1"/>
            <p:nvPr/>
          </p:nvSpPr>
          <p:spPr>
            <a:xfrm>
              <a:off x="1353016" y="1766707"/>
              <a:ext cx="4320480" cy="307777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hu-HU" altLang="ko-KR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rPr>
                <a:t>Tapasztalataink, azok beépítése a munkafolyamatainkba:</a:t>
              </a:r>
              <a:endParaRPr lang="ko-KR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5" name="Rectangle 16">
            <a:extLst>
              <a:ext uri="{FF2B5EF4-FFF2-40B4-BE49-F238E27FC236}">
                <a16:creationId xmlns:a16="http://schemas.microsoft.com/office/drawing/2014/main" id="{4DE3DD43-45C1-7C18-EEB7-211BE861B3A4}"/>
              </a:ext>
            </a:extLst>
          </p:cNvPr>
          <p:cNvSpPr/>
          <p:nvPr/>
        </p:nvSpPr>
        <p:spPr>
          <a:xfrm rot="2700000">
            <a:off x="5158477" y="4232499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950322A6-15FD-5F96-C637-302CAA61870D}"/>
              </a:ext>
            </a:extLst>
          </p:cNvPr>
          <p:cNvGrpSpPr/>
          <p:nvPr/>
        </p:nvGrpSpPr>
        <p:grpSpPr>
          <a:xfrm>
            <a:off x="938002" y="2312990"/>
            <a:ext cx="2018726" cy="3721541"/>
            <a:chOff x="433001" y="1399349"/>
            <a:chExt cx="2505075" cy="4618131"/>
          </a:xfrm>
        </p:grpSpPr>
        <p:sp>
          <p:nvSpPr>
            <p:cNvPr id="29" name="Freeform: Shape 29">
              <a:extLst>
                <a:ext uri="{FF2B5EF4-FFF2-40B4-BE49-F238E27FC236}">
                  <a16:creationId xmlns:a16="http://schemas.microsoft.com/office/drawing/2014/main" id="{2A73CB6E-83EA-680A-E1B8-279C10AE16DC}"/>
                </a:ext>
              </a:extLst>
            </p:cNvPr>
            <p:cNvSpPr/>
            <p:nvPr/>
          </p:nvSpPr>
          <p:spPr>
            <a:xfrm flipH="1">
              <a:off x="433001" y="1407380"/>
              <a:ext cx="2505075" cy="4610100"/>
            </a:xfrm>
            <a:custGeom>
              <a:avLst/>
              <a:gdLst>
                <a:gd name="connsiteX0" fmla="*/ 2506574 w 2505075"/>
                <a:gd name="connsiteY0" fmla="*/ 1319831 h 4610100"/>
                <a:gd name="connsiteX1" fmla="*/ 2419896 w 2505075"/>
                <a:gd name="connsiteY1" fmla="*/ 1597008 h 4610100"/>
                <a:gd name="connsiteX2" fmla="*/ 2297024 w 2505075"/>
                <a:gd name="connsiteY2" fmla="*/ 1953243 h 4610100"/>
                <a:gd name="connsiteX3" fmla="*/ 2223681 w 2505075"/>
                <a:gd name="connsiteY3" fmla="*/ 1977056 h 4610100"/>
                <a:gd name="connsiteX4" fmla="*/ 2181771 w 2505075"/>
                <a:gd name="connsiteY4" fmla="*/ 1967531 h 4610100"/>
                <a:gd name="connsiteX5" fmla="*/ 2192249 w 2505075"/>
                <a:gd name="connsiteY5" fmla="*/ 2057066 h 4610100"/>
                <a:gd name="connsiteX6" fmla="*/ 2197964 w 2505075"/>
                <a:gd name="connsiteY6" fmla="*/ 2281856 h 4610100"/>
                <a:gd name="connsiteX7" fmla="*/ 2174151 w 2505075"/>
                <a:gd name="connsiteY7" fmla="*/ 2359961 h 4610100"/>
                <a:gd name="connsiteX8" fmla="*/ 2148434 w 2505075"/>
                <a:gd name="connsiteY8" fmla="*/ 2443781 h 4610100"/>
                <a:gd name="connsiteX9" fmla="*/ 2158911 w 2505075"/>
                <a:gd name="connsiteY9" fmla="*/ 2773346 h 4610100"/>
                <a:gd name="connsiteX10" fmla="*/ 2195106 w 2505075"/>
                <a:gd name="connsiteY10" fmla="*/ 3105768 h 4610100"/>
                <a:gd name="connsiteX11" fmla="*/ 2199869 w 2505075"/>
                <a:gd name="connsiteY11" fmla="*/ 3123866 h 4610100"/>
                <a:gd name="connsiteX12" fmla="*/ 2271306 w 2505075"/>
                <a:gd name="connsiteY12" fmla="*/ 3309603 h 4610100"/>
                <a:gd name="connsiteX13" fmla="*/ 2389416 w 2505075"/>
                <a:gd name="connsiteY13" fmla="*/ 3806808 h 4610100"/>
                <a:gd name="connsiteX14" fmla="*/ 2400846 w 2505075"/>
                <a:gd name="connsiteY14" fmla="*/ 4025883 h 4610100"/>
                <a:gd name="connsiteX15" fmla="*/ 2428469 w 2505075"/>
                <a:gd name="connsiteY15" fmla="*/ 4251626 h 4610100"/>
                <a:gd name="connsiteX16" fmla="*/ 2451329 w 2505075"/>
                <a:gd name="connsiteY16" fmla="*/ 4492608 h 4610100"/>
                <a:gd name="connsiteX17" fmla="*/ 2413229 w 2505075"/>
                <a:gd name="connsiteY17" fmla="*/ 4541186 h 4610100"/>
                <a:gd name="connsiteX18" fmla="*/ 2241779 w 2505075"/>
                <a:gd name="connsiteY18" fmla="*/ 4529756 h 4610100"/>
                <a:gd name="connsiteX19" fmla="*/ 2136051 w 2505075"/>
                <a:gd name="connsiteY19" fmla="*/ 4560236 h 4610100"/>
                <a:gd name="connsiteX20" fmla="*/ 1966506 w 2505075"/>
                <a:gd name="connsiteY20" fmla="*/ 4604051 h 4610100"/>
                <a:gd name="connsiteX21" fmla="*/ 1729334 w 2505075"/>
                <a:gd name="connsiteY21" fmla="*/ 4564998 h 4610100"/>
                <a:gd name="connsiteX22" fmla="*/ 1660753 w 2505075"/>
                <a:gd name="connsiteY22" fmla="*/ 4506896 h 4610100"/>
                <a:gd name="connsiteX23" fmla="*/ 1734096 w 2505075"/>
                <a:gd name="connsiteY23" fmla="*/ 4407836 h 4610100"/>
                <a:gd name="connsiteX24" fmla="*/ 1886496 w 2505075"/>
                <a:gd name="connsiteY24" fmla="*/ 4358306 h 4610100"/>
                <a:gd name="connsiteX25" fmla="*/ 1980794 w 2505075"/>
                <a:gd name="connsiteY25" fmla="*/ 4264961 h 4610100"/>
                <a:gd name="connsiteX26" fmla="*/ 1989366 w 2505075"/>
                <a:gd name="connsiteY26" fmla="*/ 4249721 h 4610100"/>
                <a:gd name="connsiteX27" fmla="*/ 2080806 w 2505075"/>
                <a:gd name="connsiteY27" fmla="*/ 4107798 h 4610100"/>
                <a:gd name="connsiteX28" fmla="*/ 2096998 w 2505075"/>
                <a:gd name="connsiteY28" fmla="*/ 4062078 h 4610100"/>
                <a:gd name="connsiteX29" fmla="*/ 1957934 w 2505075"/>
                <a:gd name="connsiteY29" fmla="*/ 3826811 h 4610100"/>
                <a:gd name="connsiteX30" fmla="*/ 1895069 w 2505075"/>
                <a:gd name="connsiteY30" fmla="*/ 3535346 h 4610100"/>
                <a:gd name="connsiteX31" fmla="*/ 1867446 w 2505075"/>
                <a:gd name="connsiteY31" fmla="*/ 3420093 h 4610100"/>
                <a:gd name="connsiteX32" fmla="*/ 1754098 w 2505075"/>
                <a:gd name="connsiteY32" fmla="*/ 3091481 h 4610100"/>
                <a:gd name="connsiteX33" fmla="*/ 1736001 w 2505075"/>
                <a:gd name="connsiteY33" fmla="*/ 3229593 h 4610100"/>
                <a:gd name="connsiteX34" fmla="*/ 1749336 w 2505075"/>
                <a:gd name="connsiteY34" fmla="*/ 3292458 h 4610100"/>
                <a:gd name="connsiteX35" fmla="*/ 1694091 w 2505075"/>
                <a:gd name="connsiteY35" fmla="*/ 3704891 h 4610100"/>
                <a:gd name="connsiteX36" fmla="*/ 1691234 w 2505075"/>
                <a:gd name="connsiteY36" fmla="*/ 3723941 h 4610100"/>
                <a:gd name="connsiteX37" fmla="*/ 1696948 w 2505075"/>
                <a:gd name="connsiteY37" fmla="*/ 4043981 h 4610100"/>
                <a:gd name="connsiteX38" fmla="*/ 1709331 w 2505075"/>
                <a:gd name="connsiteY38" fmla="*/ 4361163 h 4610100"/>
                <a:gd name="connsiteX39" fmla="*/ 1676946 w 2505075"/>
                <a:gd name="connsiteY39" fmla="*/ 4403073 h 4610100"/>
                <a:gd name="connsiteX40" fmla="*/ 1531214 w 2505075"/>
                <a:gd name="connsiteY40" fmla="*/ 4415456 h 4610100"/>
                <a:gd name="connsiteX41" fmla="*/ 1507401 w 2505075"/>
                <a:gd name="connsiteY41" fmla="*/ 4398311 h 4610100"/>
                <a:gd name="connsiteX42" fmla="*/ 1443584 w 2505075"/>
                <a:gd name="connsiteY42" fmla="*/ 4370688 h 4610100"/>
                <a:gd name="connsiteX43" fmla="*/ 1330236 w 2505075"/>
                <a:gd name="connsiteY43" fmla="*/ 4422123 h 4610100"/>
                <a:gd name="connsiteX44" fmla="*/ 1224509 w 2505075"/>
                <a:gd name="connsiteY44" fmla="*/ 4439268 h 4610100"/>
                <a:gd name="connsiteX45" fmla="*/ 1021626 w 2505075"/>
                <a:gd name="connsiteY45" fmla="*/ 4407836 h 4610100"/>
                <a:gd name="connsiteX46" fmla="*/ 957808 w 2505075"/>
                <a:gd name="connsiteY46" fmla="*/ 4350686 h 4610100"/>
                <a:gd name="connsiteX47" fmla="*/ 1040676 w 2505075"/>
                <a:gd name="connsiteY47" fmla="*/ 4261151 h 4610100"/>
                <a:gd name="connsiteX48" fmla="*/ 1143546 w 2505075"/>
                <a:gd name="connsiteY48" fmla="*/ 4244958 h 4610100"/>
                <a:gd name="connsiteX49" fmla="*/ 1253084 w 2505075"/>
                <a:gd name="connsiteY49" fmla="*/ 4174473 h 4610100"/>
                <a:gd name="connsiteX50" fmla="*/ 1324521 w 2505075"/>
                <a:gd name="connsiteY50" fmla="*/ 4105893 h 4610100"/>
                <a:gd name="connsiteX51" fmla="*/ 1391196 w 2505075"/>
                <a:gd name="connsiteY51" fmla="*/ 4005881 h 4610100"/>
                <a:gd name="connsiteX52" fmla="*/ 1395006 w 2505075"/>
                <a:gd name="connsiteY52" fmla="*/ 3998261 h 4610100"/>
                <a:gd name="connsiteX53" fmla="*/ 1400721 w 2505075"/>
                <a:gd name="connsiteY53" fmla="*/ 3828716 h 4610100"/>
                <a:gd name="connsiteX54" fmla="*/ 1386434 w 2505075"/>
                <a:gd name="connsiteY54" fmla="*/ 3644883 h 4610100"/>
                <a:gd name="connsiteX55" fmla="*/ 1354048 w 2505075"/>
                <a:gd name="connsiteY55" fmla="*/ 3254358 h 4610100"/>
                <a:gd name="connsiteX56" fmla="*/ 1377861 w 2505075"/>
                <a:gd name="connsiteY56" fmla="*/ 3072431 h 4610100"/>
                <a:gd name="connsiteX57" fmla="*/ 1424534 w 2505075"/>
                <a:gd name="connsiteY57" fmla="*/ 2639996 h 4610100"/>
                <a:gd name="connsiteX58" fmla="*/ 1406436 w 2505075"/>
                <a:gd name="connsiteY58" fmla="*/ 2529506 h 4610100"/>
                <a:gd name="connsiteX59" fmla="*/ 1377861 w 2505075"/>
                <a:gd name="connsiteY59" fmla="*/ 2347578 h 4610100"/>
                <a:gd name="connsiteX60" fmla="*/ 1215936 w 2505075"/>
                <a:gd name="connsiteY60" fmla="*/ 2223753 h 4610100"/>
                <a:gd name="connsiteX61" fmla="*/ 1086396 w 2505075"/>
                <a:gd name="connsiteY61" fmla="*/ 2184701 h 4610100"/>
                <a:gd name="connsiteX62" fmla="*/ 986383 w 2505075"/>
                <a:gd name="connsiteY62" fmla="*/ 2132313 h 4610100"/>
                <a:gd name="connsiteX63" fmla="*/ 962571 w 2505075"/>
                <a:gd name="connsiteY63" fmla="*/ 2106596 h 4610100"/>
                <a:gd name="connsiteX64" fmla="*/ 943521 w 2505075"/>
                <a:gd name="connsiteY64" fmla="*/ 2053256 h 4610100"/>
                <a:gd name="connsiteX65" fmla="*/ 900658 w 2505075"/>
                <a:gd name="connsiteY65" fmla="*/ 2005631 h 4610100"/>
                <a:gd name="connsiteX66" fmla="*/ 872083 w 2505075"/>
                <a:gd name="connsiteY66" fmla="*/ 1971341 h 4610100"/>
                <a:gd name="connsiteX67" fmla="*/ 328206 w 2505075"/>
                <a:gd name="connsiteY67" fmla="*/ 1569386 h 4610100"/>
                <a:gd name="connsiteX68" fmla="*/ 57696 w 2505075"/>
                <a:gd name="connsiteY68" fmla="*/ 1357931 h 4610100"/>
                <a:gd name="connsiteX69" fmla="*/ 13881 w 2505075"/>
                <a:gd name="connsiteY69" fmla="*/ 1227438 h 4610100"/>
                <a:gd name="connsiteX70" fmla="*/ 80556 w 2505075"/>
                <a:gd name="connsiteY70" fmla="*/ 1016936 h 4610100"/>
                <a:gd name="connsiteX71" fmla="*/ 122466 w 2505075"/>
                <a:gd name="connsiteY71" fmla="*/ 955023 h 4610100"/>
                <a:gd name="connsiteX72" fmla="*/ 173901 w 2505075"/>
                <a:gd name="connsiteY72" fmla="*/ 856916 h 4610100"/>
                <a:gd name="connsiteX73" fmla="*/ 238671 w 2505075"/>
                <a:gd name="connsiteY73" fmla="*/ 852153 h 4610100"/>
                <a:gd name="connsiteX74" fmla="*/ 484416 w 2505075"/>
                <a:gd name="connsiteY74" fmla="*/ 1050273 h 4610100"/>
                <a:gd name="connsiteX75" fmla="*/ 823506 w 2505075"/>
                <a:gd name="connsiteY75" fmla="*/ 1307448 h 4610100"/>
                <a:gd name="connsiteX76" fmla="*/ 878751 w 2505075"/>
                <a:gd name="connsiteY76" fmla="*/ 1341738 h 4610100"/>
                <a:gd name="connsiteX77" fmla="*/ 903516 w 2505075"/>
                <a:gd name="connsiteY77" fmla="*/ 1341738 h 4610100"/>
                <a:gd name="connsiteX78" fmla="*/ 958761 w 2505075"/>
                <a:gd name="connsiteY78" fmla="*/ 1327451 h 4610100"/>
                <a:gd name="connsiteX79" fmla="*/ 1323569 w 2505075"/>
                <a:gd name="connsiteY79" fmla="*/ 1350311 h 4610100"/>
                <a:gd name="connsiteX80" fmla="*/ 1364526 w 2505075"/>
                <a:gd name="connsiteY80" fmla="*/ 1333166 h 4610100"/>
                <a:gd name="connsiteX81" fmla="*/ 1507401 w 2505075"/>
                <a:gd name="connsiteY81" fmla="*/ 1305543 h 4610100"/>
                <a:gd name="connsiteX82" fmla="*/ 1575028 w 2505075"/>
                <a:gd name="connsiteY82" fmla="*/ 1295066 h 4610100"/>
                <a:gd name="connsiteX83" fmla="*/ 1603603 w 2505075"/>
                <a:gd name="connsiteY83" fmla="*/ 1249346 h 4610100"/>
                <a:gd name="connsiteX84" fmla="*/ 1627416 w 2505075"/>
                <a:gd name="connsiteY84" fmla="*/ 1203626 h 4610100"/>
                <a:gd name="connsiteX85" fmla="*/ 1640751 w 2505075"/>
                <a:gd name="connsiteY85" fmla="*/ 1134093 h 4610100"/>
                <a:gd name="connsiteX86" fmla="*/ 1663611 w 2505075"/>
                <a:gd name="connsiteY86" fmla="*/ 1080753 h 4610100"/>
                <a:gd name="connsiteX87" fmla="*/ 1724571 w 2505075"/>
                <a:gd name="connsiteY87" fmla="*/ 1004553 h 4610100"/>
                <a:gd name="connsiteX88" fmla="*/ 1882686 w 2505075"/>
                <a:gd name="connsiteY88" fmla="*/ 815006 h 4610100"/>
                <a:gd name="connsiteX89" fmla="*/ 1795056 w 2505075"/>
                <a:gd name="connsiteY89" fmla="*/ 694991 h 4610100"/>
                <a:gd name="connsiteX90" fmla="*/ 1750289 w 2505075"/>
                <a:gd name="connsiteY90" fmla="*/ 562593 h 4610100"/>
                <a:gd name="connsiteX91" fmla="*/ 1640751 w 2505075"/>
                <a:gd name="connsiteY91" fmla="*/ 574023 h 4610100"/>
                <a:gd name="connsiteX92" fmla="*/ 1596936 w 2505075"/>
                <a:gd name="connsiteY92" fmla="*/ 552116 h 4610100"/>
                <a:gd name="connsiteX93" fmla="*/ 1616939 w 2505075"/>
                <a:gd name="connsiteY93" fmla="*/ 517826 h 4610100"/>
                <a:gd name="connsiteX94" fmla="*/ 1655991 w 2505075"/>
                <a:gd name="connsiteY94" fmla="*/ 376856 h 4610100"/>
                <a:gd name="connsiteX95" fmla="*/ 1740764 w 2505075"/>
                <a:gd name="connsiteY95" fmla="*/ 93963 h 4610100"/>
                <a:gd name="connsiteX96" fmla="*/ 1922691 w 2505075"/>
                <a:gd name="connsiteY96" fmla="*/ 10143 h 4610100"/>
                <a:gd name="connsiteX97" fmla="*/ 2188439 w 2505075"/>
                <a:gd name="connsiteY97" fmla="*/ 176831 h 4610100"/>
                <a:gd name="connsiteX98" fmla="*/ 2235111 w 2505075"/>
                <a:gd name="connsiteY98" fmla="*/ 248268 h 4610100"/>
                <a:gd name="connsiteX99" fmla="*/ 2247494 w 2505075"/>
                <a:gd name="connsiteY99" fmla="*/ 243506 h 4610100"/>
                <a:gd name="connsiteX100" fmla="*/ 2219871 w 2505075"/>
                <a:gd name="connsiteY100" fmla="*/ 305418 h 4610100"/>
                <a:gd name="connsiteX101" fmla="*/ 2249399 w 2505075"/>
                <a:gd name="connsiteY101" fmla="*/ 325421 h 4610100"/>
                <a:gd name="connsiteX102" fmla="*/ 2239874 w 2505075"/>
                <a:gd name="connsiteY102" fmla="*/ 371141 h 4610100"/>
                <a:gd name="connsiteX103" fmla="*/ 2223681 w 2505075"/>
                <a:gd name="connsiteY103" fmla="*/ 434958 h 4610100"/>
                <a:gd name="connsiteX104" fmla="*/ 2216061 w 2505075"/>
                <a:gd name="connsiteY104" fmla="*/ 522588 h 4610100"/>
                <a:gd name="connsiteX105" fmla="*/ 2250351 w 2505075"/>
                <a:gd name="connsiteY105" fmla="*/ 594026 h 4610100"/>
                <a:gd name="connsiteX106" fmla="*/ 2282736 w 2505075"/>
                <a:gd name="connsiteY106" fmla="*/ 631173 h 4610100"/>
                <a:gd name="connsiteX107" fmla="*/ 2335124 w 2505075"/>
                <a:gd name="connsiteY107" fmla="*/ 739758 h 4610100"/>
                <a:gd name="connsiteX108" fmla="*/ 2486571 w 2505075"/>
                <a:gd name="connsiteY108" fmla="*/ 1071228 h 4610100"/>
                <a:gd name="connsiteX109" fmla="*/ 2503716 w 2505075"/>
                <a:gd name="connsiteY109" fmla="*/ 1097898 h 4610100"/>
                <a:gd name="connsiteX110" fmla="*/ 2506574 w 2505075"/>
                <a:gd name="connsiteY110" fmla="*/ 1319831 h 4610100"/>
                <a:gd name="connsiteX111" fmla="*/ 1273086 w 2505075"/>
                <a:gd name="connsiteY111" fmla="*/ 1638918 h 4610100"/>
                <a:gd name="connsiteX112" fmla="*/ 1242606 w 2505075"/>
                <a:gd name="connsiteY112" fmla="*/ 1746551 h 4610100"/>
                <a:gd name="connsiteX113" fmla="*/ 1279753 w 2505075"/>
                <a:gd name="connsiteY113" fmla="*/ 1919906 h 4610100"/>
                <a:gd name="connsiteX114" fmla="*/ 1308328 w 2505075"/>
                <a:gd name="connsiteY114" fmla="*/ 1942766 h 4610100"/>
                <a:gd name="connsiteX115" fmla="*/ 1478826 w 2505075"/>
                <a:gd name="connsiteY115" fmla="*/ 1882758 h 4610100"/>
                <a:gd name="connsiteX116" fmla="*/ 1497876 w 2505075"/>
                <a:gd name="connsiteY116" fmla="*/ 1593198 h 4610100"/>
                <a:gd name="connsiteX117" fmla="*/ 1435964 w 2505075"/>
                <a:gd name="connsiteY117" fmla="*/ 1557956 h 4610100"/>
                <a:gd name="connsiteX118" fmla="*/ 1208316 w 2505075"/>
                <a:gd name="connsiteY118" fmla="*/ 1484613 h 4610100"/>
                <a:gd name="connsiteX119" fmla="*/ 1161644 w 2505075"/>
                <a:gd name="connsiteY119" fmla="*/ 1471278 h 4610100"/>
                <a:gd name="connsiteX120" fmla="*/ 1078776 w 2505075"/>
                <a:gd name="connsiteY120" fmla="*/ 1483661 h 4610100"/>
                <a:gd name="connsiteX121" fmla="*/ 1273086 w 2505075"/>
                <a:gd name="connsiteY121" fmla="*/ 1638918 h 4610100"/>
                <a:gd name="connsiteX122" fmla="*/ 1464539 w 2505075"/>
                <a:gd name="connsiteY122" fmla="*/ 2075163 h 4610100"/>
                <a:gd name="connsiteX123" fmla="*/ 1359764 w 2505075"/>
                <a:gd name="connsiteY123" fmla="*/ 2097071 h 4610100"/>
                <a:gd name="connsiteX124" fmla="*/ 1322616 w 2505075"/>
                <a:gd name="connsiteY124" fmla="*/ 2169461 h 4610100"/>
                <a:gd name="connsiteX125" fmla="*/ 1340714 w 2505075"/>
                <a:gd name="connsiteY125" fmla="*/ 2215181 h 4610100"/>
                <a:gd name="connsiteX126" fmla="*/ 1420723 w 2505075"/>
                <a:gd name="connsiteY126" fmla="*/ 2246613 h 4610100"/>
                <a:gd name="connsiteX127" fmla="*/ 1455014 w 2505075"/>
                <a:gd name="connsiteY127" fmla="*/ 2304716 h 4610100"/>
                <a:gd name="connsiteX128" fmla="*/ 1459776 w 2505075"/>
                <a:gd name="connsiteY128" fmla="*/ 2237088 h 4610100"/>
                <a:gd name="connsiteX129" fmla="*/ 1464539 w 2505075"/>
                <a:gd name="connsiteY129" fmla="*/ 2075163 h 461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</a:cxnLst>
              <a:rect l="l" t="t" r="r" b="b"/>
              <a:pathLst>
                <a:path w="2505075" h="4610100">
                  <a:moveTo>
                    <a:pt x="2506574" y="1319831"/>
                  </a:moveTo>
                  <a:cubicBezTo>
                    <a:pt x="2448471" y="1403651"/>
                    <a:pt x="2446566" y="1500806"/>
                    <a:pt x="2419896" y="1597008"/>
                  </a:cubicBezTo>
                  <a:cubicBezTo>
                    <a:pt x="2385606" y="1717976"/>
                    <a:pt x="2339886" y="1835133"/>
                    <a:pt x="2297024" y="1953243"/>
                  </a:cubicBezTo>
                  <a:cubicBezTo>
                    <a:pt x="2284641" y="1986581"/>
                    <a:pt x="2257971" y="1996106"/>
                    <a:pt x="2223681" y="1977056"/>
                  </a:cubicBezTo>
                  <a:cubicBezTo>
                    <a:pt x="2211299" y="1970388"/>
                    <a:pt x="2195106" y="1970388"/>
                    <a:pt x="2181771" y="1967531"/>
                  </a:cubicBezTo>
                  <a:cubicBezTo>
                    <a:pt x="2185581" y="2000868"/>
                    <a:pt x="2190344" y="2028491"/>
                    <a:pt x="2192249" y="2057066"/>
                  </a:cubicBezTo>
                  <a:cubicBezTo>
                    <a:pt x="2195106" y="2132313"/>
                    <a:pt x="2198916" y="2207561"/>
                    <a:pt x="2197964" y="2281856"/>
                  </a:cubicBezTo>
                  <a:cubicBezTo>
                    <a:pt x="2197964" y="2308526"/>
                    <a:pt x="2192249" y="2344721"/>
                    <a:pt x="2174151" y="2359961"/>
                  </a:cubicBezTo>
                  <a:cubicBezTo>
                    <a:pt x="2144624" y="2385678"/>
                    <a:pt x="2147481" y="2412348"/>
                    <a:pt x="2148434" y="2443781"/>
                  </a:cubicBezTo>
                  <a:cubicBezTo>
                    <a:pt x="2152244" y="2553318"/>
                    <a:pt x="2151291" y="2663808"/>
                    <a:pt x="2158911" y="2773346"/>
                  </a:cubicBezTo>
                  <a:cubicBezTo>
                    <a:pt x="2166531" y="2884788"/>
                    <a:pt x="2182724" y="2995278"/>
                    <a:pt x="2195106" y="3105768"/>
                  </a:cubicBezTo>
                  <a:cubicBezTo>
                    <a:pt x="2196059" y="3111483"/>
                    <a:pt x="2196059" y="3120056"/>
                    <a:pt x="2199869" y="3123866"/>
                  </a:cubicBezTo>
                  <a:cubicBezTo>
                    <a:pt x="2257971" y="3172443"/>
                    <a:pt x="2257019" y="3242928"/>
                    <a:pt x="2271306" y="3309603"/>
                  </a:cubicBezTo>
                  <a:cubicBezTo>
                    <a:pt x="2307501" y="3476291"/>
                    <a:pt x="2344649" y="3642978"/>
                    <a:pt x="2389416" y="3806808"/>
                  </a:cubicBezTo>
                  <a:cubicBezTo>
                    <a:pt x="2409419" y="3881103"/>
                    <a:pt x="2395131" y="3952541"/>
                    <a:pt x="2400846" y="4025883"/>
                  </a:cubicBezTo>
                  <a:cubicBezTo>
                    <a:pt x="2406561" y="4101131"/>
                    <a:pt x="2419896" y="4176378"/>
                    <a:pt x="2428469" y="4251626"/>
                  </a:cubicBezTo>
                  <a:cubicBezTo>
                    <a:pt x="2437041" y="4331636"/>
                    <a:pt x="2442756" y="4412598"/>
                    <a:pt x="2451329" y="4492608"/>
                  </a:cubicBezTo>
                  <a:cubicBezTo>
                    <a:pt x="2454186" y="4522136"/>
                    <a:pt x="2441804" y="4536423"/>
                    <a:pt x="2413229" y="4541186"/>
                  </a:cubicBezTo>
                  <a:cubicBezTo>
                    <a:pt x="2355126" y="4551663"/>
                    <a:pt x="2300834" y="4573571"/>
                    <a:pt x="2241779" y="4529756"/>
                  </a:cubicBezTo>
                  <a:cubicBezTo>
                    <a:pt x="2222729" y="4515468"/>
                    <a:pt x="2160816" y="4536423"/>
                    <a:pt x="2136051" y="4560236"/>
                  </a:cubicBezTo>
                  <a:cubicBezTo>
                    <a:pt x="2084616" y="4609766"/>
                    <a:pt x="2023656" y="4606908"/>
                    <a:pt x="1966506" y="4604051"/>
                  </a:cubicBezTo>
                  <a:cubicBezTo>
                    <a:pt x="1886496" y="4600241"/>
                    <a:pt x="1807439" y="4582143"/>
                    <a:pt x="1729334" y="4564998"/>
                  </a:cubicBezTo>
                  <a:cubicBezTo>
                    <a:pt x="1699806" y="4558331"/>
                    <a:pt x="1658848" y="4555473"/>
                    <a:pt x="1660753" y="4506896"/>
                  </a:cubicBezTo>
                  <a:cubicBezTo>
                    <a:pt x="1662659" y="4455461"/>
                    <a:pt x="1688376" y="4422123"/>
                    <a:pt x="1734096" y="4407836"/>
                  </a:cubicBezTo>
                  <a:cubicBezTo>
                    <a:pt x="1785531" y="4392596"/>
                    <a:pt x="1840776" y="4384023"/>
                    <a:pt x="1886496" y="4358306"/>
                  </a:cubicBezTo>
                  <a:cubicBezTo>
                    <a:pt x="1923644" y="4337351"/>
                    <a:pt x="1950314" y="4297346"/>
                    <a:pt x="1980794" y="4264961"/>
                  </a:cubicBezTo>
                  <a:cubicBezTo>
                    <a:pt x="1984603" y="4261151"/>
                    <a:pt x="1985556" y="4250673"/>
                    <a:pt x="1989366" y="4249721"/>
                  </a:cubicBezTo>
                  <a:cubicBezTo>
                    <a:pt x="2067471" y="4232576"/>
                    <a:pt x="2066519" y="4164948"/>
                    <a:pt x="2080806" y="4107798"/>
                  </a:cubicBezTo>
                  <a:cubicBezTo>
                    <a:pt x="2084616" y="4092558"/>
                    <a:pt x="2091284" y="4078271"/>
                    <a:pt x="2096998" y="4062078"/>
                  </a:cubicBezTo>
                  <a:cubicBezTo>
                    <a:pt x="1999844" y="4015406"/>
                    <a:pt x="1987461" y="3912536"/>
                    <a:pt x="1957934" y="3826811"/>
                  </a:cubicBezTo>
                  <a:cubicBezTo>
                    <a:pt x="1925548" y="3733466"/>
                    <a:pt x="1915071" y="3632501"/>
                    <a:pt x="1895069" y="3535346"/>
                  </a:cubicBezTo>
                  <a:cubicBezTo>
                    <a:pt x="1886496" y="3497246"/>
                    <a:pt x="1879828" y="3458193"/>
                    <a:pt x="1867446" y="3420093"/>
                  </a:cubicBezTo>
                  <a:cubicBezTo>
                    <a:pt x="1831251" y="3311508"/>
                    <a:pt x="1793151" y="3202923"/>
                    <a:pt x="1754098" y="3091481"/>
                  </a:cubicBezTo>
                  <a:cubicBezTo>
                    <a:pt x="1722666" y="3134343"/>
                    <a:pt x="1702664" y="3176253"/>
                    <a:pt x="1736001" y="3229593"/>
                  </a:cubicBezTo>
                  <a:cubicBezTo>
                    <a:pt x="1746478" y="3246738"/>
                    <a:pt x="1752194" y="3272456"/>
                    <a:pt x="1749336" y="3292458"/>
                  </a:cubicBezTo>
                  <a:cubicBezTo>
                    <a:pt x="1732191" y="3430571"/>
                    <a:pt x="1713141" y="3567731"/>
                    <a:pt x="1694091" y="3704891"/>
                  </a:cubicBezTo>
                  <a:cubicBezTo>
                    <a:pt x="1693139" y="3711558"/>
                    <a:pt x="1690281" y="3717273"/>
                    <a:pt x="1691234" y="3723941"/>
                  </a:cubicBezTo>
                  <a:cubicBezTo>
                    <a:pt x="1693139" y="3830621"/>
                    <a:pt x="1693139" y="3937301"/>
                    <a:pt x="1696948" y="4043981"/>
                  </a:cubicBezTo>
                  <a:cubicBezTo>
                    <a:pt x="1699806" y="4149708"/>
                    <a:pt x="1704569" y="4255436"/>
                    <a:pt x="1709331" y="4361163"/>
                  </a:cubicBezTo>
                  <a:cubicBezTo>
                    <a:pt x="1710284" y="4386881"/>
                    <a:pt x="1701711" y="4401168"/>
                    <a:pt x="1676946" y="4403073"/>
                  </a:cubicBezTo>
                  <a:cubicBezTo>
                    <a:pt x="1628369" y="4407836"/>
                    <a:pt x="1579791" y="4412598"/>
                    <a:pt x="1531214" y="4415456"/>
                  </a:cubicBezTo>
                  <a:cubicBezTo>
                    <a:pt x="1523594" y="4415456"/>
                    <a:pt x="1510259" y="4405931"/>
                    <a:pt x="1507401" y="4398311"/>
                  </a:cubicBezTo>
                  <a:cubicBezTo>
                    <a:pt x="1496923" y="4363068"/>
                    <a:pt x="1470253" y="4360211"/>
                    <a:pt x="1443584" y="4370688"/>
                  </a:cubicBezTo>
                  <a:cubicBezTo>
                    <a:pt x="1404531" y="4384976"/>
                    <a:pt x="1369289" y="4408788"/>
                    <a:pt x="1330236" y="4422123"/>
                  </a:cubicBezTo>
                  <a:cubicBezTo>
                    <a:pt x="1296898" y="4433553"/>
                    <a:pt x="1259751" y="4442126"/>
                    <a:pt x="1224509" y="4439268"/>
                  </a:cubicBezTo>
                  <a:cubicBezTo>
                    <a:pt x="1155929" y="4433553"/>
                    <a:pt x="1088301" y="4423076"/>
                    <a:pt x="1021626" y="4407836"/>
                  </a:cubicBezTo>
                  <a:cubicBezTo>
                    <a:pt x="994004" y="4402121"/>
                    <a:pt x="954951" y="4395453"/>
                    <a:pt x="957808" y="4350686"/>
                  </a:cubicBezTo>
                  <a:cubicBezTo>
                    <a:pt x="960666" y="4304966"/>
                    <a:pt x="997814" y="4267818"/>
                    <a:pt x="1040676" y="4261151"/>
                  </a:cubicBezTo>
                  <a:cubicBezTo>
                    <a:pt x="1074966" y="4256388"/>
                    <a:pt x="1109256" y="4250673"/>
                    <a:pt x="1143546" y="4244958"/>
                  </a:cubicBezTo>
                  <a:cubicBezTo>
                    <a:pt x="1190219" y="4237338"/>
                    <a:pt x="1227366" y="4219241"/>
                    <a:pt x="1253084" y="4174473"/>
                  </a:cubicBezTo>
                  <a:cubicBezTo>
                    <a:pt x="1268323" y="4146851"/>
                    <a:pt x="1303566" y="4131611"/>
                    <a:pt x="1324521" y="4105893"/>
                  </a:cubicBezTo>
                  <a:cubicBezTo>
                    <a:pt x="1349286" y="4075413"/>
                    <a:pt x="1369289" y="4039218"/>
                    <a:pt x="1391196" y="4005881"/>
                  </a:cubicBezTo>
                  <a:cubicBezTo>
                    <a:pt x="1393101" y="4003023"/>
                    <a:pt x="1395959" y="3998261"/>
                    <a:pt x="1395006" y="3998261"/>
                  </a:cubicBezTo>
                  <a:cubicBezTo>
                    <a:pt x="1330236" y="3941111"/>
                    <a:pt x="1417866" y="3888723"/>
                    <a:pt x="1400721" y="3828716"/>
                  </a:cubicBezTo>
                  <a:cubicBezTo>
                    <a:pt x="1383576" y="3770613"/>
                    <a:pt x="1383576" y="3705843"/>
                    <a:pt x="1386434" y="3644883"/>
                  </a:cubicBezTo>
                  <a:cubicBezTo>
                    <a:pt x="1394053" y="3512486"/>
                    <a:pt x="1378814" y="3383898"/>
                    <a:pt x="1354048" y="3254358"/>
                  </a:cubicBezTo>
                  <a:cubicBezTo>
                    <a:pt x="1343571" y="3197208"/>
                    <a:pt x="1367384" y="3133391"/>
                    <a:pt x="1377861" y="3072431"/>
                  </a:cubicBezTo>
                  <a:cubicBezTo>
                    <a:pt x="1404531" y="2929556"/>
                    <a:pt x="1420723" y="2785728"/>
                    <a:pt x="1424534" y="2639996"/>
                  </a:cubicBezTo>
                  <a:cubicBezTo>
                    <a:pt x="1425486" y="2604753"/>
                    <a:pt x="1413103" y="2569511"/>
                    <a:pt x="1406436" y="2529506"/>
                  </a:cubicBezTo>
                  <a:cubicBezTo>
                    <a:pt x="1451203" y="2481881"/>
                    <a:pt x="1438821" y="2392346"/>
                    <a:pt x="1377861" y="2347578"/>
                  </a:cubicBezTo>
                  <a:cubicBezTo>
                    <a:pt x="1322616" y="2307573"/>
                    <a:pt x="1267371" y="2268521"/>
                    <a:pt x="1215936" y="2223753"/>
                  </a:cubicBezTo>
                  <a:cubicBezTo>
                    <a:pt x="1176884" y="2189463"/>
                    <a:pt x="1133069" y="2173271"/>
                    <a:pt x="1086396" y="2184701"/>
                  </a:cubicBezTo>
                  <a:cubicBezTo>
                    <a:pt x="1033056" y="2197083"/>
                    <a:pt x="1021626" y="2144696"/>
                    <a:pt x="986383" y="2132313"/>
                  </a:cubicBezTo>
                  <a:cubicBezTo>
                    <a:pt x="976858" y="2129456"/>
                    <a:pt x="967333" y="2117073"/>
                    <a:pt x="962571" y="2106596"/>
                  </a:cubicBezTo>
                  <a:cubicBezTo>
                    <a:pt x="954951" y="2091356"/>
                    <a:pt x="951141" y="2074211"/>
                    <a:pt x="943521" y="2053256"/>
                  </a:cubicBezTo>
                  <a:cubicBezTo>
                    <a:pt x="912089" y="2063733"/>
                    <a:pt x="887323" y="2058018"/>
                    <a:pt x="900658" y="2005631"/>
                  </a:cubicBezTo>
                  <a:cubicBezTo>
                    <a:pt x="902564" y="1997058"/>
                    <a:pt x="884466" y="1979913"/>
                    <a:pt x="872083" y="1971341"/>
                  </a:cubicBezTo>
                  <a:cubicBezTo>
                    <a:pt x="691108" y="1837038"/>
                    <a:pt x="508228" y="1703688"/>
                    <a:pt x="328206" y="1569386"/>
                  </a:cubicBezTo>
                  <a:cubicBezTo>
                    <a:pt x="231051" y="1496996"/>
                    <a:pt x="155803" y="1429368"/>
                    <a:pt x="57696" y="1357931"/>
                  </a:cubicBezTo>
                  <a:cubicBezTo>
                    <a:pt x="10071" y="1322688"/>
                    <a:pt x="-2312" y="1280778"/>
                    <a:pt x="13881" y="1227438"/>
                  </a:cubicBezTo>
                  <a:cubicBezTo>
                    <a:pt x="34836" y="1156953"/>
                    <a:pt x="55791" y="1085516"/>
                    <a:pt x="80556" y="1016936"/>
                  </a:cubicBezTo>
                  <a:cubicBezTo>
                    <a:pt x="88176" y="994076"/>
                    <a:pt x="110083" y="976931"/>
                    <a:pt x="122466" y="955023"/>
                  </a:cubicBezTo>
                  <a:cubicBezTo>
                    <a:pt x="140563" y="923591"/>
                    <a:pt x="156756" y="889301"/>
                    <a:pt x="173901" y="856916"/>
                  </a:cubicBezTo>
                  <a:cubicBezTo>
                    <a:pt x="192951" y="823578"/>
                    <a:pt x="213906" y="832151"/>
                    <a:pt x="238671" y="852153"/>
                  </a:cubicBezTo>
                  <a:cubicBezTo>
                    <a:pt x="326301" y="921686"/>
                    <a:pt x="394881" y="981693"/>
                    <a:pt x="484416" y="1050273"/>
                  </a:cubicBezTo>
                  <a:cubicBezTo>
                    <a:pt x="594906" y="1137903"/>
                    <a:pt x="709206" y="1222676"/>
                    <a:pt x="823506" y="1307448"/>
                  </a:cubicBezTo>
                  <a:cubicBezTo>
                    <a:pt x="840651" y="1320783"/>
                    <a:pt x="859701" y="1332213"/>
                    <a:pt x="878751" y="1341738"/>
                  </a:cubicBezTo>
                  <a:cubicBezTo>
                    <a:pt x="885418" y="1345548"/>
                    <a:pt x="895896" y="1343643"/>
                    <a:pt x="903516" y="1341738"/>
                  </a:cubicBezTo>
                  <a:cubicBezTo>
                    <a:pt x="922566" y="1337928"/>
                    <a:pt x="940664" y="1326498"/>
                    <a:pt x="958761" y="1327451"/>
                  </a:cubicBezTo>
                  <a:cubicBezTo>
                    <a:pt x="1080681" y="1334118"/>
                    <a:pt x="1201648" y="1343643"/>
                    <a:pt x="1323569" y="1350311"/>
                  </a:cubicBezTo>
                  <a:cubicBezTo>
                    <a:pt x="1336903" y="1351263"/>
                    <a:pt x="1351191" y="1338881"/>
                    <a:pt x="1364526" y="1333166"/>
                  </a:cubicBezTo>
                  <a:cubicBezTo>
                    <a:pt x="1410246" y="1314116"/>
                    <a:pt x="1450251" y="1278873"/>
                    <a:pt x="1507401" y="1305543"/>
                  </a:cubicBezTo>
                  <a:cubicBezTo>
                    <a:pt x="1524546" y="1314116"/>
                    <a:pt x="1555026" y="1305543"/>
                    <a:pt x="1575028" y="1295066"/>
                  </a:cubicBezTo>
                  <a:cubicBezTo>
                    <a:pt x="1588364" y="1288398"/>
                    <a:pt x="1595031" y="1265538"/>
                    <a:pt x="1603603" y="1249346"/>
                  </a:cubicBezTo>
                  <a:cubicBezTo>
                    <a:pt x="1612176" y="1234106"/>
                    <a:pt x="1622653" y="1219818"/>
                    <a:pt x="1627416" y="1203626"/>
                  </a:cubicBezTo>
                  <a:cubicBezTo>
                    <a:pt x="1634084" y="1180766"/>
                    <a:pt x="1635036" y="1156953"/>
                    <a:pt x="1640751" y="1134093"/>
                  </a:cubicBezTo>
                  <a:cubicBezTo>
                    <a:pt x="1645514" y="1115996"/>
                    <a:pt x="1652181" y="1095993"/>
                    <a:pt x="1663611" y="1080753"/>
                  </a:cubicBezTo>
                  <a:cubicBezTo>
                    <a:pt x="1681709" y="1054083"/>
                    <a:pt x="1710284" y="1033128"/>
                    <a:pt x="1724571" y="1004553"/>
                  </a:cubicBezTo>
                  <a:cubicBezTo>
                    <a:pt x="1760766" y="929306"/>
                    <a:pt x="1796961" y="855963"/>
                    <a:pt x="1882686" y="815006"/>
                  </a:cubicBezTo>
                  <a:cubicBezTo>
                    <a:pt x="1852206" y="771191"/>
                    <a:pt x="1833156" y="708326"/>
                    <a:pt x="1795056" y="694991"/>
                  </a:cubicBezTo>
                  <a:cubicBezTo>
                    <a:pt x="1712189" y="665463"/>
                    <a:pt x="1756003" y="608313"/>
                    <a:pt x="1750289" y="562593"/>
                  </a:cubicBezTo>
                  <a:cubicBezTo>
                    <a:pt x="1712189" y="567356"/>
                    <a:pt x="1676946" y="573071"/>
                    <a:pt x="1640751" y="574023"/>
                  </a:cubicBezTo>
                  <a:cubicBezTo>
                    <a:pt x="1626464" y="574023"/>
                    <a:pt x="1612176" y="559736"/>
                    <a:pt x="1596936" y="552116"/>
                  </a:cubicBezTo>
                  <a:cubicBezTo>
                    <a:pt x="1603603" y="540686"/>
                    <a:pt x="1608366" y="526398"/>
                    <a:pt x="1616939" y="517826"/>
                  </a:cubicBezTo>
                  <a:cubicBezTo>
                    <a:pt x="1657896" y="477821"/>
                    <a:pt x="1669326" y="434958"/>
                    <a:pt x="1655991" y="376856"/>
                  </a:cubicBezTo>
                  <a:cubicBezTo>
                    <a:pt x="1632178" y="269223"/>
                    <a:pt x="1644561" y="163496"/>
                    <a:pt x="1740764" y="93963"/>
                  </a:cubicBezTo>
                  <a:cubicBezTo>
                    <a:pt x="1794103" y="54911"/>
                    <a:pt x="1858873" y="24431"/>
                    <a:pt x="1922691" y="10143"/>
                  </a:cubicBezTo>
                  <a:cubicBezTo>
                    <a:pt x="2017941" y="-10812"/>
                    <a:pt x="2150339" y="81581"/>
                    <a:pt x="2188439" y="176831"/>
                  </a:cubicBezTo>
                  <a:cubicBezTo>
                    <a:pt x="2198916" y="202548"/>
                    <a:pt x="2219871" y="224456"/>
                    <a:pt x="2235111" y="248268"/>
                  </a:cubicBezTo>
                  <a:cubicBezTo>
                    <a:pt x="2238921" y="246363"/>
                    <a:pt x="2243684" y="245411"/>
                    <a:pt x="2247494" y="243506"/>
                  </a:cubicBezTo>
                  <a:cubicBezTo>
                    <a:pt x="2237969" y="265413"/>
                    <a:pt x="2228444" y="288273"/>
                    <a:pt x="2219871" y="305418"/>
                  </a:cubicBezTo>
                  <a:cubicBezTo>
                    <a:pt x="2232254" y="313991"/>
                    <a:pt x="2249399" y="318753"/>
                    <a:pt x="2249399" y="325421"/>
                  </a:cubicBezTo>
                  <a:cubicBezTo>
                    <a:pt x="2250351" y="340661"/>
                    <a:pt x="2249399" y="364473"/>
                    <a:pt x="2239874" y="371141"/>
                  </a:cubicBezTo>
                  <a:cubicBezTo>
                    <a:pt x="2212251" y="390191"/>
                    <a:pt x="2217014" y="407336"/>
                    <a:pt x="2223681" y="434958"/>
                  </a:cubicBezTo>
                  <a:cubicBezTo>
                    <a:pt x="2230349" y="462581"/>
                    <a:pt x="2222729" y="494013"/>
                    <a:pt x="2216061" y="522588"/>
                  </a:cubicBezTo>
                  <a:cubicBezTo>
                    <a:pt x="2208441" y="557831"/>
                    <a:pt x="2205584" y="583548"/>
                    <a:pt x="2250351" y="594026"/>
                  </a:cubicBezTo>
                  <a:cubicBezTo>
                    <a:pt x="2263686" y="596883"/>
                    <a:pt x="2275116" y="616886"/>
                    <a:pt x="2282736" y="631173"/>
                  </a:cubicBezTo>
                  <a:cubicBezTo>
                    <a:pt x="2301786" y="666416"/>
                    <a:pt x="2313216" y="706421"/>
                    <a:pt x="2335124" y="739758"/>
                  </a:cubicBezTo>
                  <a:cubicBezTo>
                    <a:pt x="2401799" y="845486"/>
                    <a:pt x="2458949" y="945498"/>
                    <a:pt x="2486571" y="1071228"/>
                  </a:cubicBezTo>
                  <a:cubicBezTo>
                    <a:pt x="2488476" y="1080753"/>
                    <a:pt x="2498001" y="1089326"/>
                    <a:pt x="2503716" y="1097898"/>
                  </a:cubicBezTo>
                  <a:cubicBezTo>
                    <a:pt x="2506574" y="1174098"/>
                    <a:pt x="2506574" y="1246488"/>
                    <a:pt x="2506574" y="1319831"/>
                  </a:cubicBezTo>
                  <a:close/>
                  <a:moveTo>
                    <a:pt x="1273086" y="1638918"/>
                  </a:moveTo>
                  <a:cubicBezTo>
                    <a:pt x="1260703" y="1678923"/>
                    <a:pt x="1240701" y="1713213"/>
                    <a:pt x="1242606" y="1746551"/>
                  </a:cubicBezTo>
                  <a:cubicBezTo>
                    <a:pt x="1247369" y="1804653"/>
                    <a:pt x="1264514" y="1862756"/>
                    <a:pt x="1279753" y="1919906"/>
                  </a:cubicBezTo>
                  <a:cubicBezTo>
                    <a:pt x="1282611" y="1929431"/>
                    <a:pt x="1301661" y="1944671"/>
                    <a:pt x="1308328" y="1942766"/>
                  </a:cubicBezTo>
                  <a:cubicBezTo>
                    <a:pt x="1365478" y="1924668"/>
                    <a:pt x="1420723" y="1903713"/>
                    <a:pt x="1478826" y="1882758"/>
                  </a:cubicBezTo>
                  <a:cubicBezTo>
                    <a:pt x="1432153" y="1777031"/>
                    <a:pt x="1483589" y="1684638"/>
                    <a:pt x="1497876" y="1593198"/>
                  </a:cubicBezTo>
                  <a:cubicBezTo>
                    <a:pt x="1474064" y="1579863"/>
                    <a:pt x="1451203" y="1573196"/>
                    <a:pt x="1435964" y="1557956"/>
                  </a:cubicBezTo>
                  <a:cubicBezTo>
                    <a:pt x="1372146" y="1493186"/>
                    <a:pt x="1285469" y="1505568"/>
                    <a:pt x="1208316" y="1484613"/>
                  </a:cubicBezTo>
                  <a:cubicBezTo>
                    <a:pt x="1193076" y="1480803"/>
                    <a:pt x="1176884" y="1476041"/>
                    <a:pt x="1161644" y="1471278"/>
                  </a:cubicBezTo>
                  <a:cubicBezTo>
                    <a:pt x="1133069" y="1461753"/>
                    <a:pt x="1103541" y="1450323"/>
                    <a:pt x="1078776" y="1483661"/>
                  </a:cubicBezTo>
                  <a:cubicBezTo>
                    <a:pt x="1146404" y="1537001"/>
                    <a:pt x="1211173" y="1588436"/>
                    <a:pt x="1273086" y="1638918"/>
                  </a:cubicBezTo>
                  <a:close/>
                  <a:moveTo>
                    <a:pt x="1464539" y="2075163"/>
                  </a:moveTo>
                  <a:cubicBezTo>
                    <a:pt x="1427391" y="2082783"/>
                    <a:pt x="1393101" y="2089451"/>
                    <a:pt x="1359764" y="2097071"/>
                  </a:cubicBezTo>
                  <a:cubicBezTo>
                    <a:pt x="1318806" y="2106596"/>
                    <a:pt x="1305471" y="2129456"/>
                    <a:pt x="1322616" y="2169461"/>
                  </a:cubicBezTo>
                  <a:cubicBezTo>
                    <a:pt x="1329284" y="2184701"/>
                    <a:pt x="1334998" y="2199941"/>
                    <a:pt x="1340714" y="2215181"/>
                  </a:cubicBezTo>
                  <a:cubicBezTo>
                    <a:pt x="1396911" y="2194226"/>
                    <a:pt x="1396911" y="2194226"/>
                    <a:pt x="1420723" y="2246613"/>
                  </a:cubicBezTo>
                  <a:cubicBezTo>
                    <a:pt x="1428344" y="2262806"/>
                    <a:pt x="1438821" y="2278046"/>
                    <a:pt x="1455014" y="2304716"/>
                  </a:cubicBezTo>
                  <a:cubicBezTo>
                    <a:pt x="1456919" y="2271378"/>
                    <a:pt x="1451203" y="2248518"/>
                    <a:pt x="1459776" y="2237088"/>
                  </a:cubicBezTo>
                  <a:cubicBezTo>
                    <a:pt x="1499781" y="2183748"/>
                    <a:pt x="1503591" y="2132313"/>
                    <a:pt x="1464539" y="2075163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30">
              <a:extLst>
                <a:ext uri="{FF2B5EF4-FFF2-40B4-BE49-F238E27FC236}">
                  <a16:creationId xmlns:a16="http://schemas.microsoft.com/office/drawing/2014/main" id="{1ADB2EBD-8421-DAD2-76BD-7B1BF8A50103}"/>
                </a:ext>
              </a:extLst>
            </p:cNvPr>
            <p:cNvSpPr/>
            <p:nvPr/>
          </p:nvSpPr>
          <p:spPr>
            <a:xfrm flipH="1">
              <a:off x="700577" y="1399349"/>
              <a:ext cx="647458" cy="566880"/>
            </a:xfrm>
            <a:custGeom>
              <a:avLst/>
              <a:gdLst>
                <a:gd name="connsiteX0" fmla="*/ 325755 w 647458"/>
                <a:gd name="connsiteY0" fmla="*/ 3000 h 566880"/>
                <a:gd name="connsiteX1" fmla="*/ 143828 w 647458"/>
                <a:gd name="connsiteY1" fmla="*/ 86820 h 566880"/>
                <a:gd name="connsiteX2" fmla="*/ 59055 w 647458"/>
                <a:gd name="connsiteY2" fmla="*/ 369713 h 566880"/>
                <a:gd name="connsiteX3" fmla="*/ 20003 w 647458"/>
                <a:gd name="connsiteY3" fmla="*/ 510683 h 566880"/>
                <a:gd name="connsiteX4" fmla="*/ 0 w 647458"/>
                <a:gd name="connsiteY4" fmla="*/ 544973 h 566880"/>
                <a:gd name="connsiteX5" fmla="*/ 43815 w 647458"/>
                <a:gd name="connsiteY5" fmla="*/ 566880 h 566880"/>
                <a:gd name="connsiteX6" fmla="*/ 65495 w 647458"/>
                <a:gd name="connsiteY6" fmla="*/ 564618 h 566880"/>
                <a:gd name="connsiteX7" fmla="*/ 178721 w 647458"/>
                <a:gd name="connsiteY7" fmla="*/ 530129 h 566880"/>
                <a:gd name="connsiteX8" fmla="*/ 603774 w 647458"/>
                <a:gd name="connsiteY8" fmla="*/ 274215 h 566880"/>
                <a:gd name="connsiteX9" fmla="*/ 647458 w 647458"/>
                <a:gd name="connsiteY9" fmla="*/ 237555 h 566880"/>
                <a:gd name="connsiteX10" fmla="*/ 638175 w 647458"/>
                <a:gd name="connsiteY10" fmla="*/ 241125 h 566880"/>
                <a:gd name="connsiteX11" fmla="*/ 591503 w 647458"/>
                <a:gd name="connsiteY11" fmla="*/ 169688 h 566880"/>
                <a:gd name="connsiteX12" fmla="*/ 325755 w 647458"/>
                <a:gd name="connsiteY12" fmla="*/ 3000 h 566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47458" h="566880">
                  <a:moveTo>
                    <a:pt x="325755" y="3000"/>
                  </a:moveTo>
                  <a:cubicBezTo>
                    <a:pt x="261937" y="17288"/>
                    <a:pt x="197167" y="47768"/>
                    <a:pt x="143828" y="86820"/>
                  </a:cubicBezTo>
                  <a:cubicBezTo>
                    <a:pt x="47625" y="156353"/>
                    <a:pt x="35242" y="262080"/>
                    <a:pt x="59055" y="369713"/>
                  </a:cubicBezTo>
                  <a:cubicBezTo>
                    <a:pt x="72390" y="427815"/>
                    <a:pt x="60960" y="470678"/>
                    <a:pt x="20003" y="510683"/>
                  </a:cubicBezTo>
                  <a:cubicBezTo>
                    <a:pt x="11430" y="519255"/>
                    <a:pt x="6667" y="533543"/>
                    <a:pt x="0" y="544973"/>
                  </a:cubicBezTo>
                  <a:cubicBezTo>
                    <a:pt x="15240" y="552593"/>
                    <a:pt x="29528" y="566880"/>
                    <a:pt x="43815" y="566880"/>
                  </a:cubicBezTo>
                  <a:lnTo>
                    <a:pt x="65495" y="564618"/>
                  </a:lnTo>
                  <a:lnTo>
                    <a:pt x="178721" y="530129"/>
                  </a:lnTo>
                  <a:cubicBezTo>
                    <a:pt x="449670" y="395635"/>
                    <a:pt x="455226" y="398414"/>
                    <a:pt x="603774" y="274215"/>
                  </a:cubicBezTo>
                  <a:lnTo>
                    <a:pt x="647458" y="237555"/>
                  </a:lnTo>
                  <a:lnTo>
                    <a:pt x="638175" y="241125"/>
                  </a:lnTo>
                  <a:cubicBezTo>
                    <a:pt x="622935" y="217313"/>
                    <a:pt x="601980" y="195405"/>
                    <a:pt x="591503" y="169688"/>
                  </a:cubicBezTo>
                  <a:cubicBezTo>
                    <a:pt x="553403" y="74438"/>
                    <a:pt x="421005" y="-17955"/>
                    <a:pt x="325755" y="3000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Szövegdoboz 30">
            <a:extLst>
              <a:ext uri="{FF2B5EF4-FFF2-40B4-BE49-F238E27FC236}">
                <a16:creationId xmlns:a16="http://schemas.microsoft.com/office/drawing/2014/main" id="{FB78F8A5-0284-76FD-1674-9955491C14E4}"/>
              </a:ext>
            </a:extLst>
          </p:cNvPr>
          <p:cNvSpPr txBox="1"/>
          <p:nvPr/>
        </p:nvSpPr>
        <p:spPr>
          <a:xfrm>
            <a:off x="6036532" y="5421087"/>
            <a:ext cx="6094476" cy="867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200"/>
            </a:pPr>
            <a:r>
              <a:rPr lang="hu-HU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Talajcsere alkalmazása szükség szerint. Házi bekötések esetében hosszabb áttoló idom alkalmazása és  a függőleges csatlakozás elkerülése a későbbi Y idomtörések megelőzése miatt, habosított megerősített Y idom alkalmazása . Osztályozott kavics ágyazóanyag használata homok helyett.</a:t>
            </a:r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33B6D670-78B3-D02A-7ED9-BD8BEA58C227}"/>
              </a:ext>
            </a:extLst>
          </p:cNvPr>
          <p:cNvSpPr txBox="1"/>
          <p:nvPr/>
        </p:nvSpPr>
        <p:spPr>
          <a:xfrm>
            <a:off x="6036532" y="4232476"/>
            <a:ext cx="56952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Talajmechanika (talaj típusa és talajvíz viszonyok) és a nyomvonalvezetés, fektetési mélység ideális eredményei</a:t>
            </a:r>
          </a:p>
        </p:txBody>
      </p:sp>
      <p:sp>
        <p:nvSpPr>
          <p:cNvPr id="36" name="Rectangle 16">
            <a:extLst>
              <a:ext uri="{FF2B5EF4-FFF2-40B4-BE49-F238E27FC236}">
                <a16:creationId xmlns:a16="http://schemas.microsoft.com/office/drawing/2014/main" id="{D43CD4CA-83E8-2F87-392B-8C447D35191A}"/>
              </a:ext>
            </a:extLst>
          </p:cNvPr>
          <p:cNvSpPr/>
          <p:nvPr/>
        </p:nvSpPr>
        <p:spPr>
          <a:xfrm rot="2700000">
            <a:off x="5125756" y="2071304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7" name="Rectangle 16">
            <a:extLst>
              <a:ext uri="{FF2B5EF4-FFF2-40B4-BE49-F238E27FC236}">
                <a16:creationId xmlns:a16="http://schemas.microsoft.com/office/drawing/2014/main" id="{CB3690CD-46C4-777A-788E-DDABA84BF9C2}"/>
              </a:ext>
            </a:extLst>
          </p:cNvPr>
          <p:cNvSpPr/>
          <p:nvPr/>
        </p:nvSpPr>
        <p:spPr>
          <a:xfrm rot="2700000">
            <a:off x="5125757" y="3168071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8" name="Rectangle 16">
            <a:extLst>
              <a:ext uri="{FF2B5EF4-FFF2-40B4-BE49-F238E27FC236}">
                <a16:creationId xmlns:a16="http://schemas.microsoft.com/office/drawing/2014/main" id="{C5A67EC2-0999-EB34-E1B9-AF5CBFFFEB05}"/>
              </a:ext>
            </a:extLst>
          </p:cNvPr>
          <p:cNvSpPr/>
          <p:nvPr/>
        </p:nvSpPr>
        <p:spPr>
          <a:xfrm rot="2700000">
            <a:off x="5158476" y="5348308"/>
            <a:ext cx="265920" cy="476745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53704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kültéri, ég, talaj, közlekedés látható&#10;&#10;Automatikusan generált leírás">
            <a:extLst>
              <a:ext uri="{FF2B5EF4-FFF2-40B4-BE49-F238E27FC236}">
                <a16:creationId xmlns:a16="http://schemas.microsoft.com/office/drawing/2014/main" id="{E65C3A21-AC46-4586-09BB-740E82491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3344" y="568609"/>
            <a:ext cx="3375260" cy="2531445"/>
          </a:xfrm>
          <a:prstGeom prst="rect">
            <a:avLst/>
          </a:prstGeom>
        </p:spPr>
      </p:pic>
      <p:pic>
        <p:nvPicPr>
          <p:cNvPr id="9" name="Kép 8" descr="A képen talaj, kültéri, Alap, víz látható&#10;&#10;Automatikusan generált leírás">
            <a:extLst>
              <a:ext uri="{FF2B5EF4-FFF2-40B4-BE49-F238E27FC236}">
                <a16:creationId xmlns:a16="http://schemas.microsoft.com/office/drawing/2014/main" id="{84B9419D-0534-3204-B861-94DE09461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028" y="3384968"/>
            <a:ext cx="3872564" cy="2904423"/>
          </a:xfrm>
          <a:prstGeom prst="rect">
            <a:avLst/>
          </a:prstGeom>
        </p:spPr>
      </p:pic>
      <p:pic>
        <p:nvPicPr>
          <p:cNvPr id="11" name="Kép 10" descr="A képen kültéri, növény, talaj, Fizikai munkás látható&#10;&#10;Automatikusan generált leírás">
            <a:extLst>
              <a:ext uri="{FF2B5EF4-FFF2-40B4-BE49-F238E27FC236}">
                <a16:creationId xmlns:a16="http://schemas.microsoft.com/office/drawing/2014/main" id="{C248CAF4-4C81-CA29-4363-B50EC1CC4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2910" y="1725898"/>
            <a:ext cx="2739995" cy="2054996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84E954F7-979D-B8E6-14C5-A7920C634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232" y="659330"/>
            <a:ext cx="4629796" cy="5630061"/>
          </a:xfrm>
          <a:prstGeom prst="rect">
            <a:avLst/>
          </a:prstGeom>
        </p:spPr>
      </p:pic>
      <p:pic>
        <p:nvPicPr>
          <p:cNvPr id="3" name="Kép 2" descr="A képen kültéri, talaj, barlang, kőszikla látható&#10;&#10;Automatikusan generált leírás">
            <a:extLst>
              <a:ext uri="{FF2B5EF4-FFF2-40B4-BE49-F238E27FC236}">
                <a16:creationId xmlns:a16="http://schemas.microsoft.com/office/drawing/2014/main" id="{2153AD0D-40C1-7329-9F71-BE0BF762D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2910" y="4013505"/>
            <a:ext cx="2779888" cy="227588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E2836DFB-17CA-E1D4-461B-EE62BCA248DD}"/>
              </a:ext>
            </a:extLst>
          </p:cNvPr>
          <p:cNvSpPr txBox="1"/>
          <p:nvPr/>
        </p:nvSpPr>
        <p:spPr>
          <a:xfrm>
            <a:off x="9122910" y="226243"/>
            <a:ext cx="29433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altLang="ko-KR" sz="1800" b="1" dirty="0">
                <a:cs typeface="Arial" pitchFamily="34" charset="0"/>
              </a:rPr>
              <a:t>Gelse szennyvízvezeték rekonstrukció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958934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96273-D8A2-1295-43D8-9BD6308B5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C00DC9F4-687E-A361-B4FA-F4AE2CB6E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207" y="351188"/>
            <a:ext cx="6241181" cy="353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6D82A591-B873-E7D2-FCD8-4C50738C49EC}"/>
              </a:ext>
            </a:extLst>
          </p:cNvPr>
          <p:cNvSpPr/>
          <p:nvPr/>
        </p:nvSpPr>
        <p:spPr>
          <a:xfrm rot="5400000">
            <a:off x="7969563" y="3455532"/>
            <a:ext cx="787425" cy="1824417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" fmla="*/ 1632858 w 1632858"/>
              <a:gd name="connsiteY0" fmla="*/ 0 h 957943"/>
              <a:gd name="connsiteX1" fmla="*/ 0 w 1632858"/>
              <a:gd name="connsiteY1" fmla="*/ 957943 h 957943"/>
              <a:gd name="connsiteX2" fmla="*/ 1621972 w 1632858"/>
              <a:gd name="connsiteY2" fmla="*/ 881743 h 957943"/>
              <a:gd name="connsiteX3" fmla="*/ 1632858 w 1632858"/>
              <a:gd name="connsiteY3" fmla="*/ 0 h 957943"/>
              <a:gd name="connsiteX0" fmla="*/ 1632858 w 1654629"/>
              <a:gd name="connsiteY0" fmla="*/ 0 h 957943"/>
              <a:gd name="connsiteX1" fmla="*/ 0 w 1654629"/>
              <a:gd name="connsiteY1" fmla="*/ 957943 h 957943"/>
              <a:gd name="connsiteX2" fmla="*/ 1654629 w 1654629"/>
              <a:gd name="connsiteY2" fmla="*/ 903515 h 957943"/>
              <a:gd name="connsiteX3" fmla="*/ 1632858 w 1654629"/>
              <a:gd name="connsiteY3" fmla="*/ 0 h 957943"/>
              <a:gd name="connsiteX0" fmla="*/ 1643743 w 1654629"/>
              <a:gd name="connsiteY0" fmla="*/ 0 h 979714"/>
              <a:gd name="connsiteX1" fmla="*/ 0 w 1654629"/>
              <a:gd name="connsiteY1" fmla="*/ 979714 h 979714"/>
              <a:gd name="connsiteX2" fmla="*/ 1654629 w 1654629"/>
              <a:gd name="connsiteY2" fmla="*/ 925286 h 979714"/>
              <a:gd name="connsiteX3" fmla="*/ 1643743 w 1654629"/>
              <a:gd name="connsiteY3" fmla="*/ 0 h 979714"/>
              <a:gd name="connsiteX0" fmla="*/ 1630212 w 1654629"/>
              <a:gd name="connsiteY0" fmla="*/ 0 h 947057"/>
              <a:gd name="connsiteX1" fmla="*/ 0 w 1654629"/>
              <a:gd name="connsiteY1" fmla="*/ 947057 h 947057"/>
              <a:gd name="connsiteX2" fmla="*/ 1654629 w 1654629"/>
              <a:gd name="connsiteY2" fmla="*/ 892629 h 947057"/>
              <a:gd name="connsiteX3" fmla="*/ 1630212 w 1654629"/>
              <a:gd name="connsiteY3" fmla="*/ 0 h 947057"/>
              <a:gd name="connsiteX0" fmla="*/ 1657273 w 1657273"/>
              <a:gd name="connsiteY0" fmla="*/ 0 h 968828"/>
              <a:gd name="connsiteX1" fmla="*/ 0 w 1657273"/>
              <a:gd name="connsiteY1" fmla="*/ 968828 h 968828"/>
              <a:gd name="connsiteX2" fmla="*/ 1654629 w 1657273"/>
              <a:gd name="connsiteY2" fmla="*/ 914400 h 968828"/>
              <a:gd name="connsiteX3" fmla="*/ 1657273 w 1657273"/>
              <a:gd name="connsiteY3" fmla="*/ 0 h 968828"/>
              <a:gd name="connsiteX0" fmla="*/ 1684334 w 1684334"/>
              <a:gd name="connsiteY0" fmla="*/ 0 h 990599"/>
              <a:gd name="connsiteX1" fmla="*/ 0 w 1684334"/>
              <a:gd name="connsiteY1" fmla="*/ 990599 h 990599"/>
              <a:gd name="connsiteX2" fmla="*/ 1654629 w 1684334"/>
              <a:gd name="connsiteY2" fmla="*/ 936171 h 990599"/>
              <a:gd name="connsiteX3" fmla="*/ 1684334 w 1684334"/>
              <a:gd name="connsiteY3" fmla="*/ 0 h 990599"/>
              <a:gd name="connsiteX0" fmla="*/ 1589618 w 1654636"/>
              <a:gd name="connsiteY0" fmla="*/ 0 h 947056"/>
              <a:gd name="connsiteX1" fmla="*/ 0 w 1654636"/>
              <a:gd name="connsiteY1" fmla="*/ 947056 h 947056"/>
              <a:gd name="connsiteX2" fmla="*/ 1654629 w 1654636"/>
              <a:gd name="connsiteY2" fmla="*/ 892628 h 947056"/>
              <a:gd name="connsiteX3" fmla="*/ 1589618 w 1654636"/>
              <a:gd name="connsiteY3" fmla="*/ 0 h 947056"/>
              <a:gd name="connsiteX0" fmla="*/ 1603149 w 1654638"/>
              <a:gd name="connsiteY0" fmla="*/ 0 h 979713"/>
              <a:gd name="connsiteX1" fmla="*/ 0 w 1654638"/>
              <a:gd name="connsiteY1" fmla="*/ 979713 h 979713"/>
              <a:gd name="connsiteX2" fmla="*/ 1654629 w 1654638"/>
              <a:gd name="connsiteY2" fmla="*/ 925285 h 979713"/>
              <a:gd name="connsiteX3" fmla="*/ 1603149 w 1654638"/>
              <a:gd name="connsiteY3" fmla="*/ 0 h 979713"/>
              <a:gd name="connsiteX0" fmla="*/ 1603149 w 1627589"/>
              <a:gd name="connsiteY0" fmla="*/ 0 h 979713"/>
              <a:gd name="connsiteX1" fmla="*/ 0 w 1627589"/>
              <a:gd name="connsiteY1" fmla="*/ 979713 h 979713"/>
              <a:gd name="connsiteX2" fmla="*/ 1627568 w 1627589"/>
              <a:gd name="connsiteY2" fmla="*/ 914399 h 979713"/>
              <a:gd name="connsiteX3" fmla="*/ 1603149 w 1627589"/>
              <a:gd name="connsiteY3" fmla="*/ 0 h 979713"/>
              <a:gd name="connsiteX0" fmla="*/ 1603149 w 1611762"/>
              <a:gd name="connsiteY0" fmla="*/ 0 h 979713"/>
              <a:gd name="connsiteX1" fmla="*/ 0 w 1611762"/>
              <a:gd name="connsiteY1" fmla="*/ 979713 h 979713"/>
              <a:gd name="connsiteX2" fmla="*/ 1611709 w 1611762"/>
              <a:gd name="connsiteY2" fmla="*/ 910146 h 979713"/>
              <a:gd name="connsiteX3" fmla="*/ 1603149 w 1611762"/>
              <a:gd name="connsiteY3" fmla="*/ 0 h 979713"/>
              <a:gd name="connsiteX0" fmla="*/ 1581944 w 1611727"/>
              <a:gd name="connsiteY0" fmla="*/ 0 h 979713"/>
              <a:gd name="connsiteX1" fmla="*/ 0 w 1611727"/>
              <a:gd name="connsiteY1" fmla="*/ 979713 h 979713"/>
              <a:gd name="connsiteX2" fmla="*/ 1611709 w 1611727"/>
              <a:gd name="connsiteY2" fmla="*/ 910146 h 979713"/>
              <a:gd name="connsiteX3" fmla="*/ 1581944 w 1611727"/>
              <a:gd name="connsiteY3" fmla="*/ 0 h 979713"/>
              <a:gd name="connsiteX0" fmla="*/ 1581944 w 1586350"/>
              <a:gd name="connsiteY0" fmla="*/ 0 h 979713"/>
              <a:gd name="connsiteX1" fmla="*/ 0 w 1586350"/>
              <a:gd name="connsiteY1" fmla="*/ 979713 h 979713"/>
              <a:gd name="connsiteX2" fmla="*/ 1586263 w 1586350"/>
              <a:gd name="connsiteY2" fmla="*/ 920382 h 979713"/>
              <a:gd name="connsiteX3" fmla="*/ 1581944 w 1586350"/>
              <a:gd name="connsiteY3" fmla="*/ 0 h 979713"/>
              <a:gd name="connsiteX0" fmla="*/ 1581944 w 1586350"/>
              <a:gd name="connsiteY0" fmla="*/ 0 h 979713"/>
              <a:gd name="connsiteX1" fmla="*/ 0 w 1586350"/>
              <a:gd name="connsiteY1" fmla="*/ 979713 h 979713"/>
              <a:gd name="connsiteX2" fmla="*/ 1586263 w 1586350"/>
              <a:gd name="connsiteY2" fmla="*/ 920382 h 979713"/>
              <a:gd name="connsiteX3" fmla="*/ 1581944 w 1586350"/>
              <a:gd name="connsiteY3" fmla="*/ 0 h 979713"/>
              <a:gd name="connsiteX0" fmla="*/ 1581944 w 1582267"/>
              <a:gd name="connsiteY0" fmla="*/ 0 h 979713"/>
              <a:gd name="connsiteX1" fmla="*/ 0 w 1582267"/>
              <a:gd name="connsiteY1" fmla="*/ 979713 h 979713"/>
              <a:gd name="connsiteX2" fmla="*/ 1582022 w 1582267"/>
              <a:gd name="connsiteY2" fmla="*/ 920382 h 979713"/>
              <a:gd name="connsiteX3" fmla="*/ 1581944 w 1582267"/>
              <a:gd name="connsiteY3" fmla="*/ 0 h 979713"/>
              <a:gd name="connsiteX0" fmla="*/ 1581944 w 1582267"/>
              <a:gd name="connsiteY0" fmla="*/ 0 h 972229"/>
              <a:gd name="connsiteX1" fmla="*/ 0 w 1582267"/>
              <a:gd name="connsiteY1" fmla="*/ 972229 h 972229"/>
              <a:gd name="connsiteX2" fmla="*/ 1582022 w 1582267"/>
              <a:gd name="connsiteY2" fmla="*/ 912898 h 972229"/>
              <a:gd name="connsiteX3" fmla="*/ 1581944 w 1582267"/>
              <a:gd name="connsiteY3" fmla="*/ 0 h 972229"/>
              <a:gd name="connsiteX0" fmla="*/ 1577945 w 1582112"/>
              <a:gd name="connsiteY0" fmla="*/ 0 h 974723"/>
              <a:gd name="connsiteX1" fmla="*/ 0 w 1582112"/>
              <a:gd name="connsiteY1" fmla="*/ 974723 h 974723"/>
              <a:gd name="connsiteX2" fmla="*/ 1582022 w 1582112"/>
              <a:gd name="connsiteY2" fmla="*/ 915392 h 974723"/>
              <a:gd name="connsiteX3" fmla="*/ 1577945 w 1582112"/>
              <a:gd name="connsiteY3" fmla="*/ 0 h 974723"/>
              <a:gd name="connsiteX0" fmla="*/ 1575945 w 1582091"/>
              <a:gd name="connsiteY0" fmla="*/ 0 h 969734"/>
              <a:gd name="connsiteX1" fmla="*/ 0 w 1582091"/>
              <a:gd name="connsiteY1" fmla="*/ 969734 h 969734"/>
              <a:gd name="connsiteX2" fmla="*/ 1582022 w 1582091"/>
              <a:gd name="connsiteY2" fmla="*/ 910403 h 969734"/>
              <a:gd name="connsiteX3" fmla="*/ 1575945 w 1582091"/>
              <a:gd name="connsiteY3" fmla="*/ 0 h 969734"/>
              <a:gd name="connsiteX0" fmla="*/ 1575945 w 1582091"/>
              <a:gd name="connsiteY0" fmla="*/ 0 h 972229"/>
              <a:gd name="connsiteX1" fmla="*/ 0 w 1582091"/>
              <a:gd name="connsiteY1" fmla="*/ 972229 h 972229"/>
              <a:gd name="connsiteX2" fmla="*/ 1582022 w 1582091"/>
              <a:gd name="connsiteY2" fmla="*/ 912898 h 972229"/>
              <a:gd name="connsiteX3" fmla="*/ 1575945 w 1582091"/>
              <a:gd name="connsiteY3" fmla="*/ 0 h 972229"/>
              <a:gd name="connsiteX0" fmla="*/ 1575945 w 1582091"/>
              <a:gd name="connsiteY0" fmla="*/ 0 h 974724"/>
              <a:gd name="connsiteX1" fmla="*/ 0 w 1582091"/>
              <a:gd name="connsiteY1" fmla="*/ 974724 h 974724"/>
              <a:gd name="connsiteX2" fmla="*/ 1582022 w 1582091"/>
              <a:gd name="connsiteY2" fmla="*/ 915393 h 974724"/>
              <a:gd name="connsiteX3" fmla="*/ 1575945 w 1582091"/>
              <a:gd name="connsiteY3" fmla="*/ 0 h 974724"/>
              <a:gd name="connsiteX0" fmla="*/ 1575945 w 1578155"/>
              <a:gd name="connsiteY0" fmla="*/ 0 h 974724"/>
              <a:gd name="connsiteX1" fmla="*/ 0 w 1578155"/>
              <a:gd name="connsiteY1" fmla="*/ 974724 h 974724"/>
              <a:gd name="connsiteX2" fmla="*/ 1578023 w 1578155"/>
              <a:gd name="connsiteY2" fmla="*/ 920382 h 974724"/>
              <a:gd name="connsiteX3" fmla="*/ 1575945 w 1578155"/>
              <a:gd name="connsiteY3" fmla="*/ 0 h 974724"/>
              <a:gd name="connsiteX0" fmla="*/ 1575945 w 1578155"/>
              <a:gd name="connsiteY0" fmla="*/ 0 h 974724"/>
              <a:gd name="connsiteX1" fmla="*/ 0 w 1578155"/>
              <a:gd name="connsiteY1" fmla="*/ 974724 h 974724"/>
              <a:gd name="connsiteX2" fmla="*/ 1578023 w 1578155"/>
              <a:gd name="connsiteY2" fmla="*/ 922875 h 974724"/>
              <a:gd name="connsiteX3" fmla="*/ 1575945 w 1578155"/>
              <a:gd name="connsiteY3" fmla="*/ 0 h 974724"/>
              <a:gd name="connsiteX0" fmla="*/ 1585943 w 1588153"/>
              <a:gd name="connsiteY0" fmla="*/ 0 h 972229"/>
              <a:gd name="connsiteX1" fmla="*/ 0 w 1588153"/>
              <a:gd name="connsiteY1" fmla="*/ 972229 h 972229"/>
              <a:gd name="connsiteX2" fmla="*/ 1588021 w 1588153"/>
              <a:gd name="connsiteY2" fmla="*/ 922875 h 972229"/>
              <a:gd name="connsiteX3" fmla="*/ 1585943 w 1588153"/>
              <a:gd name="connsiteY3" fmla="*/ 0 h 972229"/>
              <a:gd name="connsiteX0" fmla="*/ 1593941 w 1596151"/>
              <a:gd name="connsiteY0" fmla="*/ 0 h 999669"/>
              <a:gd name="connsiteX1" fmla="*/ 0 w 1596151"/>
              <a:gd name="connsiteY1" fmla="*/ 999669 h 999669"/>
              <a:gd name="connsiteX2" fmla="*/ 1596019 w 1596151"/>
              <a:gd name="connsiteY2" fmla="*/ 922875 h 999669"/>
              <a:gd name="connsiteX3" fmla="*/ 1593941 w 1596151"/>
              <a:gd name="connsiteY3" fmla="*/ 0 h 999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6151" h="999669">
                <a:moveTo>
                  <a:pt x="1593941" y="0"/>
                </a:moveTo>
                <a:lnTo>
                  <a:pt x="0" y="999669"/>
                </a:lnTo>
                <a:lnTo>
                  <a:pt x="1596019" y="922875"/>
                </a:lnTo>
                <a:cubicBezTo>
                  <a:pt x="1596900" y="618075"/>
                  <a:pt x="1593060" y="304800"/>
                  <a:pt x="1593941" y="0"/>
                </a:cubicBezTo>
                <a:close/>
              </a:path>
            </a:pathLst>
          </a:custGeom>
          <a:gradFill>
            <a:gsLst>
              <a:gs pos="0">
                <a:schemeClr val="accent3">
                  <a:lumMod val="85000"/>
                </a:schemeClr>
              </a:gs>
              <a:gs pos="100000">
                <a:schemeClr val="accent3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979C0B74-39A7-F727-F9B1-2AFDDAE00216}"/>
              </a:ext>
            </a:extLst>
          </p:cNvPr>
          <p:cNvSpPr/>
          <p:nvPr/>
        </p:nvSpPr>
        <p:spPr>
          <a:xfrm rot="5400000">
            <a:off x="8922580" y="2487595"/>
            <a:ext cx="790342" cy="3771463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" fmla="*/ 1621972 w 1654629"/>
              <a:gd name="connsiteY0" fmla="*/ 0 h 2035628"/>
              <a:gd name="connsiteX1" fmla="*/ 0 w 1654629"/>
              <a:gd name="connsiteY1" fmla="*/ 2035628 h 2035628"/>
              <a:gd name="connsiteX2" fmla="*/ 1654629 w 1654629"/>
              <a:gd name="connsiteY2" fmla="*/ 881742 h 2035628"/>
              <a:gd name="connsiteX3" fmla="*/ 1621972 w 1654629"/>
              <a:gd name="connsiteY3" fmla="*/ 0 h 2035628"/>
              <a:gd name="connsiteX0" fmla="*/ 1635503 w 1654629"/>
              <a:gd name="connsiteY0" fmla="*/ 0 h 2013857"/>
              <a:gd name="connsiteX1" fmla="*/ 0 w 1654629"/>
              <a:gd name="connsiteY1" fmla="*/ 2013857 h 2013857"/>
              <a:gd name="connsiteX2" fmla="*/ 1654629 w 1654629"/>
              <a:gd name="connsiteY2" fmla="*/ 859971 h 2013857"/>
              <a:gd name="connsiteX3" fmla="*/ 1635503 w 1654629"/>
              <a:gd name="connsiteY3" fmla="*/ 0 h 2013857"/>
              <a:gd name="connsiteX0" fmla="*/ 1594911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594911 w 1654629"/>
              <a:gd name="connsiteY3" fmla="*/ 0 h 2002971"/>
              <a:gd name="connsiteX0" fmla="*/ 1600197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600197 w 1654629"/>
              <a:gd name="connsiteY3" fmla="*/ 0 h 2002971"/>
              <a:gd name="connsiteX0" fmla="*/ 1605484 w 1654629"/>
              <a:gd name="connsiteY0" fmla="*/ 0 h 2007224"/>
              <a:gd name="connsiteX1" fmla="*/ 0 w 1654629"/>
              <a:gd name="connsiteY1" fmla="*/ 2007224 h 2007224"/>
              <a:gd name="connsiteX2" fmla="*/ 1654629 w 1654629"/>
              <a:gd name="connsiteY2" fmla="*/ 853338 h 2007224"/>
              <a:gd name="connsiteX3" fmla="*/ 1605484 w 1654629"/>
              <a:gd name="connsiteY3" fmla="*/ 0 h 2007224"/>
              <a:gd name="connsiteX0" fmla="*/ 1605484 w 1612337"/>
              <a:gd name="connsiteY0" fmla="*/ 0 h 2007224"/>
              <a:gd name="connsiteX1" fmla="*/ 0 w 1612337"/>
              <a:gd name="connsiteY1" fmla="*/ 2007224 h 2007224"/>
              <a:gd name="connsiteX2" fmla="*/ 1612337 w 1612337"/>
              <a:gd name="connsiteY2" fmla="*/ 870350 h 2007224"/>
              <a:gd name="connsiteX3" fmla="*/ 1605484 w 1612337"/>
              <a:gd name="connsiteY3" fmla="*/ 0 h 2007224"/>
              <a:gd name="connsiteX0" fmla="*/ 1605484 w 1612337"/>
              <a:gd name="connsiteY0" fmla="*/ 0 h 2041344"/>
              <a:gd name="connsiteX1" fmla="*/ 0 w 1612337"/>
              <a:gd name="connsiteY1" fmla="*/ 2041344 h 2041344"/>
              <a:gd name="connsiteX2" fmla="*/ 1612337 w 1612337"/>
              <a:gd name="connsiteY2" fmla="*/ 904470 h 2041344"/>
              <a:gd name="connsiteX3" fmla="*/ 1605484 w 1612337"/>
              <a:gd name="connsiteY3" fmla="*/ 0 h 2041344"/>
              <a:gd name="connsiteX0" fmla="*/ 1605484 w 1612337"/>
              <a:gd name="connsiteY0" fmla="*/ 0 h 2041344"/>
              <a:gd name="connsiteX1" fmla="*/ 0 w 1612337"/>
              <a:gd name="connsiteY1" fmla="*/ 2041344 h 2041344"/>
              <a:gd name="connsiteX2" fmla="*/ 1612337 w 1612337"/>
              <a:gd name="connsiteY2" fmla="*/ 911293 h 2041344"/>
              <a:gd name="connsiteX3" fmla="*/ 1605484 w 1612337"/>
              <a:gd name="connsiteY3" fmla="*/ 0 h 2041344"/>
              <a:gd name="connsiteX0" fmla="*/ 1613967 w 1614481"/>
              <a:gd name="connsiteY0" fmla="*/ 0 h 2051579"/>
              <a:gd name="connsiteX1" fmla="*/ 0 w 1614481"/>
              <a:gd name="connsiteY1" fmla="*/ 2051579 h 2051579"/>
              <a:gd name="connsiteX2" fmla="*/ 1612337 w 1614481"/>
              <a:gd name="connsiteY2" fmla="*/ 921528 h 2051579"/>
              <a:gd name="connsiteX3" fmla="*/ 1613967 w 1614481"/>
              <a:gd name="connsiteY3" fmla="*/ 0 h 2051579"/>
              <a:gd name="connsiteX0" fmla="*/ 1597003 w 1612337"/>
              <a:gd name="connsiteY0" fmla="*/ 0 h 2048168"/>
              <a:gd name="connsiteX1" fmla="*/ 0 w 1612337"/>
              <a:gd name="connsiteY1" fmla="*/ 2048168 h 2048168"/>
              <a:gd name="connsiteX2" fmla="*/ 1612337 w 1612337"/>
              <a:gd name="connsiteY2" fmla="*/ 918117 h 2048168"/>
              <a:gd name="connsiteX3" fmla="*/ 1597003 w 1612337"/>
              <a:gd name="connsiteY3" fmla="*/ 0 h 2048168"/>
              <a:gd name="connsiteX0" fmla="*/ 1600839 w 1612337"/>
              <a:gd name="connsiteY0" fmla="*/ 0 h 2043403"/>
              <a:gd name="connsiteX1" fmla="*/ 0 w 1612337"/>
              <a:gd name="connsiteY1" fmla="*/ 2043403 h 2043403"/>
              <a:gd name="connsiteX2" fmla="*/ 1612337 w 1612337"/>
              <a:gd name="connsiteY2" fmla="*/ 913352 h 2043403"/>
              <a:gd name="connsiteX3" fmla="*/ 1600839 w 1612337"/>
              <a:gd name="connsiteY3" fmla="*/ 0 h 2043403"/>
              <a:gd name="connsiteX0" fmla="*/ 1600839 w 1612337"/>
              <a:gd name="connsiteY0" fmla="*/ 0 h 2043403"/>
              <a:gd name="connsiteX1" fmla="*/ 0 w 1612337"/>
              <a:gd name="connsiteY1" fmla="*/ 2043403 h 2043403"/>
              <a:gd name="connsiteX2" fmla="*/ 1612337 w 1612337"/>
              <a:gd name="connsiteY2" fmla="*/ 915735 h 2043403"/>
              <a:gd name="connsiteX3" fmla="*/ 1600839 w 1612337"/>
              <a:gd name="connsiteY3" fmla="*/ 0 h 2043403"/>
              <a:gd name="connsiteX0" fmla="*/ 1598829 w 1610327"/>
              <a:gd name="connsiteY0" fmla="*/ 0 h 2068370"/>
              <a:gd name="connsiteX1" fmla="*/ 0 w 1610327"/>
              <a:gd name="connsiteY1" fmla="*/ 2068370 h 2068370"/>
              <a:gd name="connsiteX2" fmla="*/ 1610327 w 1610327"/>
              <a:gd name="connsiteY2" fmla="*/ 915735 h 2068370"/>
              <a:gd name="connsiteX3" fmla="*/ 1598829 w 1610327"/>
              <a:gd name="connsiteY3" fmla="*/ 0 h 2068370"/>
              <a:gd name="connsiteX0" fmla="*/ 1606584 w 1610327"/>
              <a:gd name="connsiteY0" fmla="*/ 0 h 2068370"/>
              <a:gd name="connsiteX1" fmla="*/ 0 w 1610327"/>
              <a:gd name="connsiteY1" fmla="*/ 2068370 h 2068370"/>
              <a:gd name="connsiteX2" fmla="*/ 1610327 w 1610327"/>
              <a:gd name="connsiteY2" fmla="*/ 915735 h 2068370"/>
              <a:gd name="connsiteX3" fmla="*/ 1606584 w 1610327"/>
              <a:gd name="connsiteY3" fmla="*/ 0 h 206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327" h="2068370">
                <a:moveTo>
                  <a:pt x="1606584" y="0"/>
                </a:moveTo>
                <a:lnTo>
                  <a:pt x="0" y="2068370"/>
                </a:lnTo>
                <a:lnTo>
                  <a:pt x="1610327" y="915735"/>
                </a:lnTo>
                <a:cubicBezTo>
                  <a:pt x="1608043" y="625618"/>
                  <a:pt x="1608868" y="290117"/>
                  <a:pt x="1606584" y="0"/>
                </a:cubicBezTo>
                <a:close/>
              </a:path>
            </a:pathLst>
          </a:custGeom>
          <a:gradFill>
            <a:gsLst>
              <a:gs pos="0">
                <a:schemeClr val="accent4">
                  <a:lumMod val="85000"/>
                </a:schemeClr>
              </a:gs>
              <a:gs pos="100000">
                <a:schemeClr val="accent4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64481F6-A97D-0A86-079C-FB9C13182639}"/>
              </a:ext>
            </a:extLst>
          </p:cNvPr>
          <p:cNvSpPr/>
          <p:nvPr/>
        </p:nvSpPr>
        <p:spPr>
          <a:xfrm rot="5400000" flipV="1">
            <a:off x="6147412" y="3461557"/>
            <a:ext cx="787425" cy="1819885"/>
          </a:xfrm>
          <a:custGeom>
            <a:avLst/>
            <a:gdLst>
              <a:gd name="connsiteX0" fmla="*/ 1621972 w 1621972"/>
              <a:gd name="connsiteY0" fmla="*/ 0 h 925286"/>
              <a:gd name="connsiteX1" fmla="*/ 0 w 1621972"/>
              <a:gd name="connsiteY1" fmla="*/ 925286 h 925286"/>
              <a:gd name="connsiteX2" fmla="*/ 1621972 w 1621972"/>
              <a:gd name="connsiteY2" fmla="*/ 849086 h 925286"/>
              <a:gd name="connsiteX3" fmla="*/ 1621972 w 1621972"/>
              <a:gd name="connsiteY3" fmla="*/ 0 h 925286"/>
              <a:gd name="connsiteX0" fmla="*/ 1632858 w 1632858"/>
              <a:gd name="connsiteY0" fmla="*/ 0 h 957943"/>
              <a:gd name="connsiteX1" fmla="*/ 0 w 1632858"/>
              <a:gd name="connsiteY1" fmla="*/ 957943 h 957943"/>
              <a:gd name="connsiteX2" fmla="*/ 1621972 w 1632858"/>
              <a:gd name="connsiteY2" fmla="*/ 881743 h 957943"/>
              <a:gd name="connsiteX3" fmla="*/ 1632858 w 1632858"/>
              <a:gd name="connsiteY3" fmla="*/ 0 h 957943"/>
              <a:gd name="connsiteX0" fmla="*/ 1632858 w 1654629"/>
              <a:gd name="connsiteY0" fmla="*/ 0 h 957943"/>
              <a:gd name="connsiteX1" fmla="*/ 0 w 1654629"/>
              <a:gd name="connsiteY1" fmla="*/ 957943 h 957943"/>
              <a:gd name="connsiteX2" fmla="*/ 1654629 w 1654629"/>
              <a:gd name="connsiteY2" fmla="*/ 903515 h 957943"/>
              <a:gd name="connsiteX3" fmla="*/ 1632858 w 1654629"/>
              <a:gd name="connsiteY3" fmla="*/ 0 h 957943"/>
              <a:gd name="connsiteX0" fmla="*/ 1643743 w 1654629"/>
              <a:gd name="connsiteY0" fmla="*/ 0 h 979714"/>
              <a:gd name="connsiteX1" fmla="*/ 0 w 1654629"/>
              <a:gd name="connsiteY1" fmla="*/ 979714 h 979714"/>
              <a:gd name="connsiteX2" fmla="*/ 1654629 w 1654629"/>
              <a:gd name="connsiteY2" fmla="*/ 925286 h 979714"/>
              <a:gd name="connsiteX3" fmla="*/ 1643743 w 1654629"/>
              <a:gd name="connsiteY3" fmla="*/ 0 h 979714"/>
              <a:gd name="connsiteX0" fmla="*/ 1630212 w 1654629"/>
              <a:gd name="connsiteY0" fmla="*/ 0 h 947057"/>
              <a:gd name="connsiteX1" fmla="*/ 0 w 1654629"/>
              <a:gd name="connsiteY1" fmla="*/ 947057 h 947057"/>
              <a:gd name="connsiteX2" fmla="*/ 1654629 w 1654629"/>
              <a:gd name="connsiteY2" fmla="*/ 892629 h 947057"/>
              <a:gd name="connsiteX3" fmla="*/ 1630212 w 1654629"/>
              <a:gd name="connsiteY3" fmla="*/ 0 h 947057"/>
              <a:gd name="connsiteX0" fmla="*/ 1657273 w 1657273"/>
              <a:gd name="connsiteY0" fmla="*/ 0 h 968828"/>
              <a:gd name="connsiteX1" fmla="*/ 0 w 1657273"/>
              <a:gd name="connsiteY1" fmla="*/ 968828 h 968828"/>
              <a:gd name="connsiteX2" fmla="*/ 1654629 w 1657273"/>
              <a:gd name="connsiteY2" fmla="*/ 914400 h 968828"/>
              <a:gd name="connsiteX3" fmla="*/ 1657273 w 1657273"/>
              <a:gd name="connsiteY3" fmla="*/ 0 h 968828"/>
              <a:gd name="connsiteX0" fmla="*/ 1684334 w 1684334"/>
              <a:gd name="connsiteY0" fmla="*/ 0 h 990599"/>
              <a:gd name="connsiteX1" fmla="*/ 0 w 1684334"/>
              <a:gd name="connsiteY1" fmla="*/ 990599 h 990599"/>
              <a:gd name="connsiteX2" fmla="*/ 1654629 w 1684334"/>
              <a:gd name="connsiteY2" fmla="*/ 936171 h 990599"/>
              <a:gd name="connsiteX3" fmla="*/ 1684334 w 1684334"/>
              <a:gd name="connsiteY3" fmla="*/ 0 h 990599"/>
              <a:gd name="connsiteX0" fmla="*/ 1589618 w 1654636"/>
              <a:gd name="connsiteY0" fmla="*/ 0 h 947056"/>
              <a:gd name="connsiteX1" fmla="*/ 0 w 1654636"/>
              <a:gd name="connsiteY1" fmla="*/ 947056 h 947056"/>
              <a:gd name="connsiteX2" fmla="*/ 1654629 w 1654636"/>
              <a:gd name="connsiteY2" fmla="*/ 892628 h 947056"/>
              <a:gd name="connsiteX3" fmla="*/ 1589618 w 1654636"/>
              <a:gd name="connsiteY3" fmla="*/ 0 h 947056"/>
              <a:gd name="connsiteX0" fmla="*/ 1603149 w 1654638"/>
              <a:gd name="connsiteY0" fmla="*/ 0 h 979713"/>
              <a:gd name="connsiteX1" fmla="*/ 0 w 1654638"/>
              <a:gd name="connsiteY1" fmla="*/ 979713 h 979713"/>
              <a:gd name="connsiteX2" fmla="*/ 1654629 w 1654638"/>
              <a:gd name="connsiteY2" fmla="*/ 925285 h 979713"/>
              <a:gd name="connsiteX3" fmla="*/ 1603149 w 1654638"/>
              <a:gd name="connsiteY3" fmla="*/ 0 h 979713"/>
              <a:gd name="connsiteX0" fmla="*/ 1603149 w 1627589"/>
              <a:gd name="connsiteY0" fmla="*/ 0 h 979713"/>
              <a:gd name="connsiteX1" fmla="*/ 0 w 1627589"/>
              <a:gd name="connsiteY1" fmla="*/ 979713 h 979713"/>
              <a:gd name="connsiteX2" fmla="*/ 1627568 w 1627589"/>
              <a:gd name="connsiteY2" fmla="*/ 914399 h 979713"/>
              <a:gd name="connsiteX3" fmla="*/ 1603149 w 1627589"/>
              <a:gd name="connsiteY3" fmla="*/ 0 h 979713"/>
              <a:gd name="connsiteX0" fmla="*/ 1603149 w 1606525"/>
              <a:gd name="connsiteY0" fmla="*/ 0 h 979713"/>
              <a:gd name="connsiteX1" fmla="*/ 0 w 1606525"/>
              <a:gd name="connsiteY1" fmla="*/ 979713 h 979713"/>
              <a:gd name="connsiteX2" fmla="*/ 1606422 w 1606525"/>
              <a:gd name="connsiteY2" fmla="*/ 910146 h 979713"/>
              <a:gd name="connsiteX3" fmla="*/ 1603149 w 1606525"/>
              <a:gd name="connsiteY3" fmla="*/ 0 h 979713"/>
              <a:gd name="connsiteX0" fmla="*/ 1603149 w 1603149"/>
              <a:gd name="connsiteY0" fmla="*/ 0 h 979713"/>
              <a:gd name="connsiteX1" fmla="*/ 0 w 1603149"/>
              <a:gd name="connsiteY1" fmla="*/ 979713 h 979713"/>
              <a:gd name="connsiteX2" fmla="*/ 1601135 w 1603149"/>
              <a:gd name="connsiteY2" fmla="*/ 914399 h 979713"/>
              <a:gd name="connsiteX3" fmla="*/ 1603149 w 1603149"/>
              <a:gd name="connsiteY3" fmla="*/ 0 h 979713"/>
              <a:gd name="connsiteX0" fmla="*/ 1608435 w 1608435"/>
              <a:gd name="connsiteY0" fmla="*/ 0 h 988219"/>
              <a:gd name="connsiteX1" fmla="*/ 0 w 1608435"/>
              <a:gd name="connsiteY1" fmla="*/ 988219 h 988219"/>
              <a:gd name="connsiteX2" fmla="*/ 1601135 w 1608435"/>
              <a:gd name="connsiteY2" fmla="*/ 922905 h 988219"/>
              <a:gd name="connsiteX3" fmla="*/ 1608435 w 1608435"/>
              <a:gd name="connsiteY3" fmla="*/ 0 h 988219"/>
              <a:gd name="connsiteX0" fmla="*/ 1591471 w 1601183"/>
              <a:gd name="connsiteY0" fmla="*/ 0 h 991631"/>
              <a:gd name="connsiteX1" fmla="*/ 0 w 1601183"/>
              <a:gd name="connsiteY1" fmla="*/ 991631 h 991631"/>
              <a:gd name="connsiteX2" fmla="*/ 1601135 w 1601183"/>
              <a:gd name="connsiteY2" fmla="*/ 926317 h 991631"/>
              <a:gd name="connsiteX3" fmla="*/ 1591471 w 1601183"/>
              <a:gd name="connsiteY3" fmla="*/ 0 h 991631"/>
              <a:gd name="connsiteX0" fmla="*/ 1587230 w 1601171"/>
              <a:gd name="connsiteY0" fmla="*/ 0 h 991631"/>
              <a:gd name="connsiteX1" fmla="*/ 0 w 1601171"/>
              <a:gd name="connsiteY1" fmla="*/ 991631 h 991631"/>
              <a:gd name="connsiteX2" fmla="*/ 1601135 w 1601171"/>
              <a:gd name="connsiteY2" fmla="*/ 926317 h 991631"/>
              <a:gd name="connsiteX3" fmla="*/ 1587230 w 1601171"/>
              <a:gd name="connsiteY3" fmla="*/ 0 h 991631"/>
              <a:gd name="connsiteX0" fmla="*/ 1587230 w 1601170"/>
              <a:gd name="connsiteY0" fmla="*/ 0 h 988219"/>
              <a:gd name="connsiteX1" fmla="*/ 0 w 1601170"/>
              <a:gd name="connsiteY1" fmla="*/ 988219 h 988219"/>
              <a:gd name="connsiteX2" fmla="*/ 1601135 w 1601170"/>
              <a:gd name="connsiteY2" fmla="*/ 922905 h 988219"/>
              <a:gd name="connsiteX3" fmla="*/ 1587230 w 1601170"/>
              <a:gd name="connsiteY3" fmla="*/ 0 h 988219"/>
              <a:gd name="connsiteX0" fmla="*/ 1587230 w 1601170"/>
              <a:gd name="connsiteY0" fmla="*/ 0 h 991631"/>
              <a:gd name="connsiteX1" fmla="*/ 0 w 1601170"/>
              <a:gd name="connsiteY1" fmla="*/ 991631 h 991631"/>
              <a:gd name="connsiteX2" fmla="*/ 1601135 w 1601170"/>
              <a:gd name="connsiteY2" fmla="*/ 926317 h 991631"/>
              <a:gd name="connsiteX3" fmla="*/ 1587230 w 1601170"/>
              <a:gd name="connsiteY3" fmla="*/ 0 h 991631"/>
              <a:gd name="connsiteX0" fmla="*/ 1589240 w 1603180"/>
              <a:gd name="connsiteY0" fmla="*/ 0 h 949187"/>
              <a:gd name="connsiteX1" fmla="*/ 0 w 1603180"/>
              <a:gd name="connsiteY1" fmla="*/ 949187 h 949187"/>
              <a:gd name="connsiteX2" fmla="*/ 1603145 w 1603180"/>
              <a:gd name="connsiteY2" fmla="*/ 926317 h 949187"/>
              <a:gd name="connsiteX3" fmla="*/ 1589240 w 1603180"/>
              <a:gd name="connsiteY3" fmla="*/ 0 h 949187"/>
              <a:gd name="connsiteX0" fmla="*/ 1589240 w 1603180"/>
              <a:gd name="connsiteY0" fmla="*/ 0 h 954181"/>
              <a:gd name="connsiteX1" fmla="*/ 0 w 1603180"/>
              <a:gd name="connsiteY1" fmla="*/ 954181 h 954181"/>
              <a:gd name="connsiteX2" fmla="*/ 1603145 w 1603180"/>
              <a:gd name="connsiteY2" fmla="*/ 926317 h 954181"/>
              <a:gd name="connsiteX3" fmla="*/ 1589240 w 1603180"/>
              <a:gd name="connsiteY3" fmla="*/ 0 h 954181"/>
              <a:gd name="connsiteX0" fmla="*/ 1591249 w 1605189"/>
              <a:gd name="connsiteY0" fmla="*/ 0 h 956677"/>
              <a:gd name="connsiteX1" fmla="*/ 0 w 1605189"/>
              <a:gd name="connsiteY1" fmla="*/ 956677 h 956677"/>
              <a:gd name="connsiteX2" fmla="*/ 1605154 w 1605189"/>
              <a:gd name="connsiteY2" fmla="*/ 926317 h 956677"/>
              <a:gd name="connsiteX3" fmla="*/ 1591249 w 1605189"/>
              <a:gd name="connsiteY3" fmla="*/ 0 h 956677"/>
              <a:gd name="connsiteX0" fmla="*/ 1591249 w 1601181"/>
              <a:gd name="connsiteY0" fmla="*/ 0 h 956677"/>
              <a:gd name="connsiteX1" fmla="*/ 0 w 1601181"/>
              <a:gd name="connsiteY1" fmla="*/ 956677 h 956677"/>
              <a:gd name="connsiteX2" fmla="*/ 1601134 w 1601181"/>
              <a:gd name="connsiteY2" fmla="*/ 892812 h 956677"/>
              <a:gd name="connsiteX3" fmla="*/ 1591249 w 1601181"/>
              <a:gd name="connsiteY3" fmla="*/ 0 h 956677"/>
              <a:gd name="connsiteX0" fmla="*/ 1591249 w 1607194"/>
              <a:gd name="connsiteY0" fmla="*/ 0 h 956677"/>
              <a:gd name="connsiteX1" fmla="*/ 0 w 1607194"/>
              <a:gd name="connsiteY1" fmla="*/ 956677 h 956677"/>
              <a:gd name="connsiteX2" fmla="*/ 1607163 w 1607194"/>
              <a:gd name="connsiteY2" fmla="*/ 892812 h 956677"/>
              <a:gd name="connsiteX3" fmla="*/ 1591249 w 1607194"/>
              <a:gd name="connsiteY3" fmla="*/ 0 h 956677"/>
              <a:gd name="connsiteX0" fmla="*/ 1591249 w 1603184"/>
              <a:gd name="connsiteY0" fmla="*/ 0 h 956677"/>
              <a:gd name="connsiteX1" fmla="*/ 0 w 1603184"/>
              <a:gd name="connsiteY1" fmla="*/ 956677 h 956677"/>
              <a:gd name="connsiteX2" fmla="*/ 1603144 w 1603184"/>
              <a:gd name="connsiteY2" fmla="*/ 890420 h 956677"/>
              <a:gd name="connsiteX3" fmla="*/ 1591249 w 1603184"/>
              <a:gd name="connsiteY3" fmla="*/ 0 h 956677"/>
              <a:gd name="connsiteX0" fmla="*/ 1591249 w 1601181"/>
              <a:gd name="connsiteY0" fmla="*/ 0 h 956677"/>
              <a:gd name="connsiteX1" fmla="*/ 0 w 1601181"/>
              <a:gd name="connsiteY1" fmla="*/ 956677 h 956677"/>
              <a:gd name="connsiteX2" fmla="*/ 1601134 w 1601181"/>
              <a:gd name="connsiteY2" fmla="*/ 890420 h 956677"/>
              <a:gd name="connsiteX3" fmla="*/ 1591249 w 1601181"/>
              <a:gd name="connsiteY3" fmla="*/ 0 h 956677"/>
              <a:gd name="connsiteX0" fmla="*/ 1591249 w 1597184"/>
              <a:gd name="connsiteY0" fmla="*/ 0 h 956677"/>
              <a:gd name="connsiteX1" fmla="*/ 0 w 1597184"/>
              <a:gd name="connsiteY1" fmla="*/ 956677 h 956677"/>
              <a:gd name="connsiteX2" fmla="*/ 1597114 w 1597184"/>
              <a:gd name="connsiteY2" fmla="*/ 890420 h 956677"/>
              <a:gd name="connsiteX3" fmla="*/ 1591249 w 1597184"/>
              <a:gd name="connsiteY3" fmla="*/ 0 h 956677"/>
              <a:gd name="connsiteX0" fmla="*/ 1593652 w 1597214"/>
              <a:gd name="connsiteY0" fmla="*/ 0 h 956677"/>
              <a:gd name="connsiteX1" fmla="*/ 0 w 1597214"/>
              <a:gd name="connsiteY1" fmla="*/ 956677 h 956677"/>
              <a:gd name="connsiteX2" fmla="*/ 1597114 w 1597214"/>
              <a:gd name="connsiteY2" fmla="*/ 890420 h 956677"/>
              <a:gd name="connsiteX3" fmla="*/ 1593652 w 1597214"/>
              <a:gd name="connsiteY3" fmla="*/ 0 h 95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7214" h="956677">
                <a:moveTo>
                  <a:pt x="1593652" y="0"/>
                </a:moveTo>
                <a:lnTo>
                  <a:pt x="0" y="956677"/>
                </a:lnTo>
                <a:lnTo>
                  <a:pt x="1597114" y="890420"/>
                </a:lnTo>
                <a:cubicBezTo>
                  <a:pt x="1597995" y="585620"/>
                  <a:pt x="1592771" y="304800"/>
                  <a:pt x="1593652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lumMod val="85000"/>
                </a:schemeClr>
              </a:gs>
              <a:gs pos="100000">
                <a:schemeClr val="accent2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0085E837-BD36-06C6-22A8-5604D005AE60}"/>
              </a:ext>
            </a:extLst>
          </p:cNvPr>
          <p:cNvSpPr/>
          <p:nvPr/>
        </p:nvSpPr>
        <p:spPr>
          <a:xfrm rot="5400000" flipV="1">
            <a:off x="5136838" y="2490717"/>
            <a:ext cx="788155" cy="3768352"/>
          </a:xfrm>
          <a:custGeom>
            <a:avLst/>
            <a:gdLst>
              <a:gd name="connsiteX0" fmla="*/ 1621972 w 1621972"/>
              <a:gd name="connsiteY0" fmla="*/ 0 h 2035628"/>
              <a:gd name="connsiteX1" fmla="*/ 0 w 1621972"/>
              <a:gd name="connsiteY1" fmla="*/ 2035628 h 2035628"/>
              <a:gd name="connsiteX2" fmla="*/ 1621972 w 1621972"/>
              <a:gd name="connsiteY2" fmla="*/ 892628 h 2035628"/>
              <a:gd name="connsiteX3" fmla="*/ 1621972 w 1621972"/>
              <a:gd name="connsiteY3" fmla="*/ 0 h 2035628"/>
              <a:gd name="connsiteX0" fmla="*/ 1621972 w 1654629"/>
              <a:gd name="connsiteY0" fmla="*/ 0 h 2035628"/>
              <a:gd name="connsiteX1" fmla="*/ 0 w 1654629"/>
              <a:gd name="connsiteY1" fmla="*/ 2035628 h 2035628"/>
              <a:gd name="connsiteX2" fmla="*/ 1654629 w 1654629"/>
              <a:gd name="connsiteY2" fmla="*/ 881742 h 2035628"/>
              <a:gd name="connsiteX3" fmla="*/ 1621972 w 1654629"/>
              <a:gd name="connsiteY3" fmla="*/ 0 h 2035628"/>
              <a:gd name="connsiteX0" fmla="*/ 1635503 w 1654629"/>
              <a:gd name="connsiteY0" fmla="*/ 0 h 2013857"/>
              <a:gd name="connsiteX1" fmla="*/ 0 w 1654629"/>
              <a:gd name="connsiteY1" fmla="*/ 2013857 h 2013857"/>
              <a:gd name="connsiteX2" fmla="*/ 1654629 w 1654629"/>
              <a:gd name="connsiteY2" fmla="*/ 859971 h 2013857"/>
              <a:gd name="connsiteX3" fmla="*/ 1635503 w 1654629"/>
              <a:gd name="connsiteY3" fmla="*/ 0 h 2013857"/>
              <a:gd name="connsiteX0" fmla="*/ 1594911 w 1654629"/>
              <a:gd name="connsiteY0" fmla="*/ 0 h 2002971"/>
              <a:gd name="connsiteX1" fmla="*/ 0 w 1654629"/>
              <a:gd name="connsiteY1" fmla="*/ 2002971 h 2002971"/>
              <a:gd name="connsiteX2" fmla="*/ 1654629 w 1654629"/>
              <a:gd name="connsiteY2" fmla="*/ 849085 h 2002971"/>
              <a:gd name="connsiteX3" fmla="*/ 1594911 w 1654629"/>
              <a:gd name="connsiteY3" fmla="*/ 0 h 2002971"/>
              <a:gd name="connsiteX0" fmla="*/ 1594911 w 1617624"/>
              <a:gd name="connsiteY0" fmla="*/ 0 h 2002971"/>
              <a:gd name="connsiteX1" fmla="*/ 0 w 1617624"/>
              <a:gd name="connsiteY1" fmla="*/ 2002971 h 2002971"/>
              <a:gd name="connsiteX2" fmla="*/ 1617624 w 1617624"/>
              <a:gd name="connsiteY2" fmla="*/ 870350 h 2002971"/>
              <a:gd name="connsiteX3" fmla="*/ 1594911 w 1617624"/>
              <a:gd name="connsiteY3" fmla="*/ 0 h 2002971"/>
              <a:gd name="connsiteX0" fmla="*/ 1594911 w 1596478"/>
              <a:gd name="connsiteY0" fmla="*/ 0 h 2002971"/>
              <a:gd name="connsiteX1" fmla="*/ 0 w 1596478"/>
              <a:gd name="connsiteY1" fmla="*/ 2002971 h 2002971"/>
              <a:gd name="connsiteX2" fmla="*/ 1596478 w 1596478"/>
              <a:gd name="connsiteY2" fmla="*/ 883110 h 2002971"/>
              <a:gd name="connsiteX3" fmla="*/ 1594911 w 1596478"/>
              <a:gd name="connsiteY3" fmla="*/ 0 h 2002971"/>
              <a:gd name="connsiteX0" fmla="*/ 1605483 w 1605502"/>
              <a:gd name="connsiteY0" fmla="*/ 0 h 2015730"/>
              <a:gd name="connsiteX1" fmla="*/ 0 w 1605502"/>
              <a:gd name="connsiteY1" fmla="*/ 2015730 h 2015730"/>
              <a:gd name="connsiteX2" fmla="*/ 1596478 w 1605502"/>
              <a:gd name="connsiteY2" fmla="*/ 895869 h 2015730"/>
              <a:gd name="connsiteX3" fmla="*/ 1605483 w 1605502"/>
              <a:gd name="connsiteY3" fmla="*/ 0 h 2015730"/>
              <a:gd name="connsiteX0" fmla="*/ 1605483 w 1605502"/>
              <a:gd name="connsiteY0" fmla="*/ 0 h 2032742"/>
              <a:gd name="connsiteX1" fmla="*/ 0 w 1605502"/>
              <a:gd name="connsiteY1" fmla="*/ 2032742 h 2032742"/>
              <a:gd name="connsiteX2" fmla="*/ 1596478 w 1605502"/>
              <a:gd name="connsiteY2" fmla="*/ 912881 h 2032742"/>
              <a:gd name="connsiteX3" fmla="*/ 1605483 w 1605502"/>
              <a:gd name="connsiteY3" fmla="*/ 0 h 2032742"/>
              <a:gd name="connsiteX0" fmla="*/ 1592760 w 1596478"/>
              <a:gd name="connsiteY0" fmla="*/ 0 h 2060037"/>
              <a:gd name="connsiteX1" fmla="*/ 0 w 1596478"/>
              <a:gd name="connsiteY1" fmla="*/ 2060037 h 2060037"/>
              <a:gd name="connsiteX2" fmla="*/ 1596478 w 1596478"/>
              <a:gd name="connsiteY2" fmla="*/ 940176 h 2060037"/>
              <a:gd name="connsiteX3" fmla="*/ 1592760 w 1596478"/>
              <a:gd name="connsiteY3" fmla="*/ 0 h 2060037"/>
              <a:gd name="connsiteX0" fmla="*/ 1592760 w 1596478"/>
              <a:gd name="connsiteY0" fmla="*/ 0 h 2042978"/>
              <a:gd name="connsiteX1" fmla="*/ 0 w 1596478"/>
              <a:gd name="connsiteY1" fmla="*/ 2042978 h 2042978"/>
              <a:gd name="connsiteX2" fmla="*/ 1596478 w 1596478"/>
              <a:gd name="connsiteY2" fmla="*/ 923117 h 2042978"/>
              <a:gd name="connsiteX3" fmla="*/ 1592760 w 1596478"/>
              <a:gd name="connsiteY3" fmla="*/ 0 h 2042978"/>
              <a:gd name="connsiteX0" fmla="*/ 1592760 w 1596478"/>
              <a:gd name="connsiteY0" fmla="*/ 0 h 2053214"/>
              <a:gd name="connsiteX1" fmla="*/ 0 w 1596478"/>
              <a:gd name="connsiteY1" fmla="*/ 2053214 h 2053214"/>
              <a:gd name="connsiteX2" fmla="*/ 1596478 w 1596478"/>
              <a:gd name="connsiteY2" fmla="*/ 933353 h 2053214"/>
              <a:gd name="connsiteX3" fmla="*/ 1592760 w 1596478"/>
              <a:gd name="connsiteY3" fmla="*/ 0 h 2053214"/>
              <a:gd name="connsiteX0" fmla="*/ 1614004 w 1614014"/>
              <a:gd name="connsiteY0" fmla="*/ 0 h 2053214"/>
              <a:gd name="connsiteX1" fmla="*/ 0 w 1614014"/>
              <a:gd name="connsiteY1" fmla="*/ 2053214 h 2053214"/>
              <a:gd name="connsiteX2" fmla="*/ 1596478 w 1614014"/>
              <a:gd name="connsiteY2" fmla="*/ 933353 h 2053214"/>
              <a:gd name="connsiteX3" fmla="*/ 1614004 w 1614014"/>
              <a:gd name="connsiteY3" fmla="*/ 0 h 2053214"/>
              <a:gd name="connsiteX0" fmla="*/ 1599936 w 1599946"/>
              <a:gd name="connsiteY0" fmla="*/ 0 h 2015763"/>
              <a:gd name="connsiteX1" fmla="*/ 0 w 1599946"/>
              <a:gd name="connsiteY1" fmla="*/ 2015763 h 2015763"/>
              <a:gd name="connsiteX2" fmla="*/ 1582410 w 1599946"/>
              <a:gd name="connsiteY2" fmla="*/ 933353 h 2015763"/>
              <a:gd name="connsiteX3" fmla="*/ 1599936 w 1599946"/>
              <a:gd name="connsiteY3" fmla="*/ 0 h 2015763"/>
              <a:gd name="connsiteX0" fmla="*/ 1605965 w 1605975"/>
              <a:gd name="connsiteY0" fmla="*/ 0 h 2025750"/>
              <a:gd name="connsiteX1" fmla="*/ 0 w 1605975"/>
              <a:gd name="connsiteY1" fmla="*/ 2025750 h 2025750"/>
              <a:gd name="connsiteX2" fmla="*/ 1588439 w 1605975"/>
              <a:gd name="connsiteY2" fmla="*/ 933353 h 2025750"/>
              <a:gd name="connsiteX3" fmla="*/ 1605965 w 1605975"/>
              <a:gd name="connsiteY3" fmla="*/ 0 h 2025750"/>
              <a:gd name="connsiteX0" fmla="*/ 1605965 w 1605975"/>
              <a:gd name="connsiteY0" fmla="*/ 0 h 2018259"/>
              <a:gd name="connsiteX1" fmla="*/ 0 w 1605975"/>
              <a:gd name="connsiteY1" fmla="*/ 2018259 h 2018259"/>
              <a:gd name="connsiteX2" fmla="*/ 1588439 w 1605975"/>
              <a:gd name="connsiteY2" fmla="*/ 933353 h 2018259"/>
              <a:gd name="connsiteX3" fmla="*/ 1605965 w 1605975"/>
              <a:gd name="connsiteY3" fmla="*/ 0 h 2018259"/>
              <a:gd name="connsiteX0" fmla="*/ 1605965 w 1608648"/>
              <a:gd name="connsiteY0" fmla="*/ 0 h 2018259"/>
              <a:gd name="connsiteX1" fmla="*/ 0 w 1608648"/>
              <a:gd name="connsiteY1" fmla="*/ 2018259 h 2018259"/>
              <a:gd name="connsiteX2" fmla="*/ 1608648 w 1608648"/>
              <a:gd name="connsiteY2" fmla="*/ 896780 h 2018259"/>
              <a:gd name="connsiteX3" fmla="*/ 1605965 w 1608648"/>
              <a:gd name="connsiteY3" fmla="*/ 0 h 2018259"/>
              <a:gd name="connsiteX0" fmla="*/ 1605965 w 1614711"/>
              <a:gd name="connsiteY0" fmla="*/ 0 h 2018259"/>
              <a:gd name="connsiteX1" fmla="*/ 0 w 1614711"/>
              <a:gd name="connsiteY1" fmla="*/ 2018259 h 2018259"/>
              <a:gd name="connsiteX2" fmla="*/ 1614711 w 1614711"/>
              <a:gd name="connsiteY2" fmla="*/ 908971 h 2018259"/>
              <a:gd name="connsiteX3" fmla="*/ 1605965 w 1614711"/>
              <a:gd name="connsiteY3" fmla="*/ 0 h 2018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4711" h="2018259">
                <a:moveTo>
                  <a:pt x="1605965" y="0"/>
                </a:moveTo>
                <a:lnTo>
                  <a:pt x="0" y="2018259"/>
                </a:lnTo>
                <a:lnTo>
                  <a:pt x="1614711" y="908971"/>
                </a:lnTo>
                <a:cubicBezTo>
                  <a:pt x="1614189" y="614601"/>
                  <a:pt x="1606487" y="294370"/>
                  <a:pt x="160596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85000"/>
                </a:schemeClr>
              </a:gs>
              <a:gs pos="100000">
                <a:schemeClr val="accent1"/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E2D206-1D9A-BDDB-5C69-E169F27921EB}"/>
              </a:ext>
            </a:extLst>
          </p:cNvPr>
          <p:cNvGrpSpPr/>
          <p:nvPr/>
        </p:nvGrpSpPr>
        <p:grpSpPr>
          <a:xfrm>
            <a:off x="3299381" y="2000801"/>
            <a:ext cx="11996118" cy="4457089"/>
            <a:chOff x="-6996132" y="2012928"/>
            <a:chExt cx="12657832" cy="445708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7FFD41-5083-F03B-A549-34DB9D4306AF}"/>
                </a:ext>
              </a:extLst>
            </p:cNvPr>
            <p:cNvSpPr txBox="1"/>
            <p:nvPr/>
          </p:nvSpPr>
          <p:spPr>
            <a:xfrm>
              <a:off x="1364065" y="2012928"/>
              <a:ext cx="42976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altLang="ko-KR" sz="12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8706F0-E216-A1D8-7B52-8B7BEDA9EB13}"/>
                </a:ext>
              </a:extLst>
            </p:cNvPr>
            <p:cNvSpPr txBox="1"/>
            <p:nvPr/>
          </p:nvSpPr>
          <p:spPr>
            <a:xfrm>
              <a:off x="-6996132" y="4869579"/>
              <a:ext cx="2238685" cy="1600438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lvl="0"/>
              <a:r>
                <a:rPr lang="hu-HU" sz="1400" kern="1200" dirty="0"/>
                <a:t>Hagyományos ivóvíz rekonstrukció falusi </a:t>
              </a:r>
              <a:r>
                <a:rPr lang="hu-HU" sz="1400" kern="1200" dirty="0">
                  <a:latin typeface="Century Gothic" panose="020F0302020204030204"/>
                  <a:ea typeface="+mn-ea"/>
                  <a:cs typeface="+mn-cs"/>
                </a:rPr>
                <a:t>környezetben belterületi szakaszon 20 m-</a:t>
              </a:r>
              <a:r>
                <a:rPr lang="hu-HU" sz="1400" kern="1200" dirty="0" err="1">
                  <a:latin typeface="Century Gothic" panose="020F0302020204030204"/>
                  <a:ea typeface="+mn-ea"/>
                  <a:cs typeface="+mn-cs"/>
                </a:rPr>
                <a:t>kénti</a:t>
              </a:r>
              <a:r>
                <a:rPr lang="hu-HU" sz="1400" kern="1200" dirty="0">
                  <a:latin typeface="Century Gothic" panose="020F0302020204030204"/>
                  <a:ea typeface="+mn-ea"/>
                  <a:cs typeface="+mn-cs"/>
                </a:rPr>
                <a:t> </a:t>
              </a:r>
              <a:r>
                <a:rPr lang="hu-HU" sz="1400" kern="1200" dirty="0" err="1">
                  <a:latin typeface="Century Gothic" panose="020F0302020204030204"/>
                  <a:ea typeface="+mn-ea"/>
                  <a:cs typeface="+mn-cs"/>
                </a:rPr>
                <a:t>ingatlanbekötésekkel</a:t>
              </a:r>
              <a:r>
                <a:rPr lang="hu-HU" sz="1400" kern="1200" dirty="0">
                  <a:latin typeface="Century Gothic" panose="020F0302020204030204"/>
                  <a:ea typeface="+mn-ea"/>
                  <a:cs typeface="+mn-cs"/>
                </a:rPr>
                <a:t>, padkában</a:t>
              </a:r>
            </a:p>
          </p:txBody>
        </p:sp>
      </p:grpSp>
      <p:sp>
        <p:nvSpPr>
          <p:cNvPr id="16" name="TextBox 14">
            <a:extLst>
              <a:ext uri="{FF2B5EF4-FFF2-40B4-BE49-F238E27FC236}">
                <a16:creationId xmlns:a16="http://schemas.microsoft.com/office/drawing/2014/main" id="{D100CE64-100A-DF3B-DF2B-24DD80BD40E5}"/>
              </a:ext>
            </a:extLst>
          </p:cNvPr>
          <p:cNvSpPr txBox="1"/>
          <p:nvPr/>
        </p:nvSpPr>
        <p:spPr>
          <a:xfrm>
            <a:off x="5580384" y="4857452"/>
            <a:ext cx="18347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1400" dirty="0"/>
              <a:t>Korábban említett kockázatelemzési szempontok szerint a hagyományos technológia mellett érdemes dönteni</a:t>
            </a:r>
          </a:p>
          <a:p>
            <a:endParaRPr lang="en-US" altLang="ko-KR" sz="1200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A00A113C-B027-0367-12A7-3B8CD59C5FA9}"/>
              </a:ext>
            </a:extLst>
          </p:cNvPr>
          <p:cNvSpPr txBox="1"/>
          <p:nvPr/>
        </p:nvSpPr>
        <p:spPr>
          <a:xfrm>
            <a:off x="9590651" y="3726018"/>
            <a:ext cx="4094618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endParaRPr lang="ko-KR" altLang="en-US" sz="1400" b="1" dirty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9A99DF71-76F1-0B3B-B600-7EBAE3DA1CA6}"/>
              </a:ext>
            </a:extLst>
          </p:cNvPr>
          <p:cNvSpPr txBox="1"/>
          <p:nvPr/>
        </p:nvSpPr>
        <p:spPr>
          <a:xfrm>
            <a:off x="7574442" y="4857452"/>
            <a:ext cx="183470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Új vezetéképítés üzem fenntartása mellett</a:t>
            </a:r>
          </a:p>
          <a:p>
            <a:r>
              <a:rPr lang="hu-HU" sz="1400" dirty="0">
                <a:solidFill>
                  <a:schemeClr val="tx1">
                    <a:lumMod val="95000"/>
                    <a:lumOff val="5000"/>
                  </a:schemeClr>
                </a:solidFill>
                <a:cs typeface="Arial" pitchFamily="34" charset="0"/>
              </a:rPr>
              <a:t>új nyomvonalon, vezeték mellé építésével</a:t>
            </a:r>
          </a:p>
        </p:txBody>
      </p:sp>
      <p:sp>
        <p:nvSpPr>
          <p:cNvPr id="51" name="Szövegdoboz 50">
            <a:extLst>
              <a:ext uri="{FF2B5EF4-FFF2-40B4-BE49-F238E27FC236}">
                <a16:creationId xmlns:a16="http://schemas.microsoft.com/office/drawing/2014/main" id="{DA79D976-FD11-D564-6773-EEDEFE8718D9}"/>
              </a:ext>
            </a:extLst>
          </p:cNvPr>
          <p:cNvSpPr txBox="1"/>
          <p:nvPr/>
        </p:nvSpPr>
        <p:spPr>
          <a:xfrm>
            <a:off x="9568499" y="4857452"/>
            <a:ext cx="16540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hu-HU" sz="1200" dirty="0"/>
              <a:t>Ferőtlenítés, vízminta, rákötések</a:t>
            </a:r>
          </a:p>
        </p:txBody>
      </p:sp>
      <p:sp>
        <p:nvSpPr>
          <p:cNvPr id="53" name="Szövegdoboz 52">
            <a:extLst>
              <a:ext uri="{FF2B5EF4-FFF2-40B4-BE49-F238E27FC236}">
                <a16:creationId xmlns:a16="http://schemas.microsoft.com/office/drawing/2014/main" id="{5E2C5D8B-0E8B-65DF-D8DC-AA1B6D1F41DF}"/>
              </a:ext>
            </a:extLst>
          </p:cNvPr>
          <p:cNvSpPr txBox="1"/>
          <p:nvPr/>
        </p:nvSpPr>
        <p:spPr>
          <a:xfrm>
            <a:off x="214460" y="400109"/>
            <a:ext cx="3768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altLang="ko-KR" sz="1800" dirty="0">
                <a:cs typeface="Arial" pitchFamily="34" charset="0"/>
              </a:rPr>
              <a:t>Zalabaksa ivóvízvezeték hálózat rekonstrukció</a:t>
            </a:r>
            <a:endParaRPr lang="hu-HU" dirty="0"/>
          </a:p>
        </p:txBody>
      </p:sp>
      <p:graphicFrame>
        <p:nvGraphicFramePr>
          <p:cNvPr id="55" name="Táblázat 54">
            <a:extLst>
              <a:ext uri="{FF2B5EF4-FFF2-40B4-BE49-F238E27FC236}">
                <a16:creationId xmlns:a16="http://schemas.microsoft.com/office/drawing/2014/main" id="{F71D1315-514B-A4C3-B52D-F028B8503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080205"/>
              </p:ext>
            </p:extLst>
          </p:nvPr>
        </p:nvGraphicFramePr>
        <p:xfrm>
          <a:off x="129408" y="1262787"/>
          <a:ext cx="3915632" cy="31049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9648">
                  <a:extLst>
                    <a:ext uri="{9D8B030D-6E8A-4147-A177-3AD203B41FA5}">
                      <a16:colId xmlns:a16="http://schemas.microsoft.com/office/drawing/2014/main" val="2990895117"/>
                    </a:ext>
                  </a:extLst>
                </a:gridCol>
                <a:gridCol w="518474">
                  <a:extLst>
                    <a:ext uri="{9D8B030D-6E8A-4147-A177-3AD203B41FA5}">
                      <a16:colId xmlns:a16="http://schemas.microsoft.com/office/drawing/2014/main" val="71397816"/>
                    </a:ext>
                  </a:extLst>
                </a:gridCol>
                <a:gridCol w="829559">
                  <a:extLst>
                    <a:ext uri="{9D8B030D-6E8A-4147-A177-3AD203B41FA5}">
                      <a16:colId xmlns:a16="http://schemas.microsoft.com/office/drawing/2014/main" val="2032718534"/>
                    </a:ext>
                  </a:extLst>
                </a:gridCol>
                <a:gridCol w="707951">
                  <a:extLst>
                    <a:ext uri="{9D8B030D-6E8A-4147-A177-3AD203B41FA5}">
                      <a16:colId xmlns:a16="http://schemas.microsoft.com/office/drawing/2014/main" val="1061570495"/>
                    </a:ext>
                  </a:extLst>
                </a:gridCol>
              </a:tblGrid>
              <a:tr h="294312">
                <a:tc>
                  <a:txBody>
                    <a:bodyPr/>
                    <a:lstStyle/>
                    <a:p>
                      <a:endParaRPr lang="hu-HU" sz="10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>
                          <a:effectLst/>
                        </a:rPr>
                        <a:t>hossz (fm)</a:t>
                      </a:r>
                      <a:endParaRPr lang="hu-HU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 dirty="0">
                          <a:effectLst/>
                        </a:rPr>
                        <a:t>jelenlegi állapot</a:t>
                      </a:r>
                      <a:endParaRPr lang="hu-HU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>
                          <a:effectLst/>
                        </a:rPr>
                        <a:t>javasolt</a:t>
                      </a:r>
                      <a:endParaRPr lang="hu-HU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5133830"/>
                  </a:ext>
                </a:extLst>
              </a:tr>
              <a:tr h="29431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 dirty="0">
                          <a:effectLst/>
                        </a:rPr>
                        <a:t>Csesztreg Deák F. u. </a:t>
                      </a:r>
                      <a:endParaRPr lang="hu-HU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>
                          <a:effectLst/>
                        </a:rPr>
                        <a:t>468</a:t>
                      </a:r>
                      <a:endParaRPr lang="hu-HU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>
                          <a:effectLst/>
                        </a:rPr>
                        <a:t>NA80 AC</a:t>
                      </a:r>
                      <a:endParaRPr lang="hu-HU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>
                          <a:effectLst/>
                        </a:rPr>
                        <a:t>D110 KPE</a:t>
                      </a:r>
                      <a:endParaRPr lang="hu-HU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80991880"/>
                  </a:ext>
                </a:extLst>
              </a:tr>
              <a:tr h="29431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 dirty="0">
                          <a:effectLst/>
                        </a:rPr>
                        <a:t>Zalabaksa Jókai u. </a:t>
                      </a:r>
                      <a:endParaRPr lang="hu-HU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 dirty="0">
                          <a:effectLst/>
                        </a:rPr>
                        <a:t>395</a:t>
                      </a:r>
                      <a:endParaRPr lang="hu-HU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>
                          <a:effectLst/>
                        </a:rPr>
                        <a:t>NA80 AC</a:t>
                      </a:r>
                      <a:endParaRPr lang="hu-HU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>
                          <a:effectLst/>
                        </a:rPr>
                        <a:t>D110 KPE</a:t>
                      </a:r>
                      <a:endParaRPr lang="hu-HU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1858344"/>
                  </a:ext>
                </a:extLst>
              </a:tr>
              <a:tr h="29431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 dirty="0">
                          <a:effectLst/>
                        </a:rPr>
                        <a:t>Csesztreg Petőfi u.</a:t>
                      </a:r>
                      <a:endParaRPr lang="hu-HU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 dirty="0">
                          <a:effectLst/>
                        </a:rPr>
                        <a:t>197</a:t>
                      </a:r>
                      <a:endParaRPr lang="hu-HU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>
                          <a:effectLst/>
                        </a:rPr>
                        <a:t>NA80 AC</a:t>
                      </a:r>
                      <a:endParaRPr lang="hu-HU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>
                          <a:effectLst/>
                        </a:rPr>
                        <a:t>D90 KPE</a:t>
                      </a:r>
                      <a:endParaRPr lang="hu-HU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0951102"/>
                  </a:ext>
                </a:extLst>
              </a:tr>
              <a:tr h="29431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 dirty="0">
                          <a:effectLst/>
                        </a:rPr>
                        <a:t>Csesztreg Petőfi u. </a:t>
                      </a:r>
                      <a:endParaRPr lang="hu-HU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>
                          <a:effectLst/>
                        </a:rPr>
                        <a:t>31</a:t>
                      </a:r>
                      <a:endParaRPr lang="hu-HU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 dirty="0">
                          <a:effectLst/>
                        </a:rPr>
                        <a:t>NA100AC</a:t>
                      </a:r>
                      <a:endParaRPr lang="hu-HU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>
                          <a:effectLst/>
                        </a:rPr>
                        <a:t>D110 KPE</a:t>
                      </a:r>
                      <a:endParaRPr lang="hu-HU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1954126"/>
                  </a:ext>
                </a:extLst>
              </a:tr>
              <a:tr h="1440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 dirty="0">
                          <a:effectLst/>
                        </a:rPr>
                        <a:t>Zalabaksa Táncsics u.</a:t>
                      </a:r>
                      <a:endParaRPr lang="hu-HU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>
                          <a:effectLst/>
                        </a:rPr>
                        <a:t>320</a:t>
                      </a:r>
                      <a:endParaRPr lang="hu-HU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 dirty="0">
                          <a:effectLst/>
                        </a:rPr>
                        <a:t>NA80 AC</a:t>
                      </a:r>
                      <a:endParaRPr lang="hu-HU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>
                          <a:effectLst/>
                        </a:rPr>
                        <a:t>D110 KPE</a:t>
                      </a:r>
                      <a:endParaRPr lang="hu-HU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3797949"/>
                  </a:ext>
                </a:extLst>
              </a:tr>
              <a:tr h="29431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 dirty="0">
                          <a:effectLst/>
                        </a:rPr>
                        <a:t>Csesztreg Deák F. u. </a:t>
                      </a:r>
                      <a:endParaRPr lang="hu-HU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>
                          <a:effectLst/>
                        </a:rPr>
                        <a:t>165</a:t>
                      </a:r>
                      <a:endParaRPr lang="hu-HU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>
                          <a:effectLst/>
                        </a:rPr>
                        <a:t>NA80 AC</a:t>
                      </a:r>
                      <a:endParaRPr lang="hu-HU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 dirty="0">
                          <a:effectLst/>
                        </a:rPr>
                        <a:t>D110 KPE</a:t>
                      </a:r>
                      <a:endParaRPr lang="hu-HU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2186982"/>
                  </a:ext>
                </a:extLst>
              </a:tr>
              <a:tr h="1440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 dirty="0">
                          <a:effectLst/>
                        </a:rPr>
                        <a:t>Csesztreg Deák F. u. </a:t>
                      </a:r>
                      <a:endParaRPr lang="hu-HU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>
                          <a:effectLst/>
                        </a:rPr>
                        <a:t>55</a:t>
                      </a:r>
                      <a:endParaRPr lang="hu-HU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 dirty="0">
                          <a:effectLst/>
                        </a:rPr>
                        <a:t>NA80 AC</a:t>
                      </a:r>
                      <a:endParaRPr lang="hu-HU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 dirty="0">
                          <a:effectLst/>
                        </a:rPr>
                        <a:t>D110 KPE</a:t>
                      </a:r>
                      <a:endParaRPr lang="hu-HU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3119958"/>
                  </a:ext>
                </a:extLst>
              </a:tr>
              <a:tr h="29431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 dirty="0">
                          <a:effectLst/>
                        </a:rPr>
                        <a:t>Csesztreg Ady u. </a:t>
                      </a:r>
                      <a:endParaRPr lang="hu-HU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>
                          <a:effectLst/>
                        </a:rPr>
                        <a:t>154</a:t>
                      </a:r>
                      <a:endParaRPr lang="hu-HU" sz="120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 dirty="0">
                          <a:effectLst/>
                        </a:rPr>
                        <a:t>NA80 AC</a:t>
                      </a:r>
                      <a:endParaRPr lang="hu-HU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hu-HU" sz="1100" dirty="0">
                          <a:effectLst/>
                        </a:rPr>
                        <a:t>D110 KPE</a:t>
                      </a:r>
                      <a:endParaRPr lang="hu-HU" sz="1200" dirty="0">
                        <a:effectLst/>
                        <a:latin typeface="Garamond" panose="02020404030301010803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379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1830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43874-617F-AA47-D61C-8A06611E1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567B3C-BF72-B832-63DC-1AA7C7482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109" y="286520"/>
            <a:ext cx="10458251" cy="889442"/>
          </a:xfrm>
        </p:spPr>
        <p:txBody>
          <a:bodyPr/>
          <a:lstStyle/>
          <a:p>
            <a:r>
              <a:rPr lang="hu-HU" dirty="0" err="1"/>
              <a:t>Inteligens</a:t>
            </a:r>
            <a:r>
              <a:rPr lang="hu-HU" dirty="0"/>
              <a:t> gépvezérlés</a:t>
            </a:r>
            <a:endParaRPr lang="en-HU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93ED0F24-612F-55A4-0C4E-7EFE35FEA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043" y="1773238"/>
            <a:ext cx="4073131" cy="4431802"/>
          </a:xfrm>
        </p:spPr>
        <p:txBody>
          <a:bodyPr/>
          <a:lstStyle/>
          <a:p>
            <a:pPr algn="l"/>
            <a:r>
              <a:rPr lang="hu-HU" dirty="0"/>
              <a:t>Elérhetőek a gépkezelő számára: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b="1" dirty="0"/>
              <a:t>Aktuális tervek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dirty="0"/>
              <a:t>Földhivatali adatok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b="1" dirty="0"/>
              <a:t>Közműtérkép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b="1" dirty="0"/>
              <a:t>Talajradaros felmérés eredményei</a:t>
            </a:r>
          </a:p>
          <a:p>
            <a:pPr algn="l"/>
            <a:r>
              <a:rPr lang="hu-HU" dirty="0"/>
              <a:t>Mérnöki felhasználása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b="1" dirty="0"/>
              <a:t>Nyomvonal követés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dirty="0"/>
              <a:t>Utófeldolgozásban pontosabb vezetékfektetési adatok állhatnak rendelkezésre</a:t>
            </a:r>
          </a:p>
          <a:p>
            <a:pPr algn="l"/>
            <a:endParaRPr lang="hu-HU" dirty="0"/>
          </a:p>
        </p:txBody>
      </p:sp>
      <p:pic>
        <p:nvPicPr>
          <p:cNvPr id="8" name="Picture 2" descr="ConX Cloud – Lewis Instruments Ltd">
            <a:extLst>
              <a:ext uri="{FF2B5EF4-FFF2-40B4-BE49-F238E27FC236}">
                <a16:creationId xmlns:a16="http://schemas.microsoft.com/office/drawing/2014/main" id="{54713BD1-A312-290C-10E3-0A8E0B4AF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805" y="0"/>
            <a:ext cx="1704420" cy="170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0AC4DE0-412A-CBC9-8E77-318B24616F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2" t="28504" r="17475" b="44940"/>
          <a:stretch/>
        </p:blipFill>
        <p:spPr bwMode="auto">
          <a:xfrm>
            <a:off x="4773025" y="5074919"/>
            <a:ext cx="1704420" cy="113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E2350C9-2B56-5946-558C-4881861F0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1"/>
          <a:stretch/>
        </p:blipFill>
        <p:spPr bwMode="auto">
          <a:xfrm>
            <a:off x="4773026" y="3069685"/>
            <a:ext cx="1704420" cy="190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FEBA2F72-35F7-161A-D338-802D33D803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828" t="6155" b="19592"/>
          <a:stretch/>
        </p:blipFill>
        <p:spPr>
          <a:xfrm>
            <a:off x="4773025" y="1600199"/>
            <a:ext cx="1710551" cy="1320049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6E4BA568-9386-B8EE-9679-4DC37EDDF3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2642" t="12754"/>
          <a:stretch/>
        </p:blipFill>
        <p:spPr>
          <a:xfrm>
            <a:off x="6735296" y="1600200"/>
            <a:ext cx="5085038" cy="460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28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zabadic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C2258"/>
      </a:accent1>
      <a:accent2>
        <a:srgbClr val="36517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1617</Words>
  <Application>Microsoft Office PowerPoint</Application>
  <PresentationFormat>Szélesvásznú</PresentationFormat>
  <Paragraphs>229</Paragraphs>
  <Slides>20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7" baseType="lpstr">
      <vt:lpstr>Arial</vt:lpstr>
      <vt:lpstr>Calibri</vt:lpstr>
      <vt:lpstr>Century Gothic</vt:lpstr>
      <vt:lpstr>Garamond</vt:lpstr>
      <vt:lpstr>Open Sans</vt:lpstr>
      <vt:lpstr>Times New Roman</vt:lpstr>
      <vt:lpstr>Office Theme</vt:lpstr>
      <vt:lpstr>Helyzetfüggő kivitelezési technológiák tapasztalatai vezetékrekonstrukciós munkáknál</vt:lpstr>
      <vt:lpstr>PowerPoint-bemutató</vt:lpstr>
      <vt:lpstr>PowerPoint-bemutató</vt:lpstr>
      <vt:lpstr>Ahol a hagyományos technológia a megfelelő választás</vt:lpstr>
      <vt:lpstr>PowerPoint-bemutató</vt:lpstr>
      <vt:lpstr>Költségelemzés, hatékonyság</vt:lpstr>
      <vt:lpstr>PowerPoint-bemutató</vt:lpstr>
      <vt:lpstr>PowerPoint-bemutató</vt:lpstr>
      <vt:lpstr>Inteligens gépvezérlés</vt:lpstr>
      <vt:lpstr>Ahol a hagyományos technológia még kedvezőbb megoldás</vt:lpstr>
      <vt:lpstr>PowerPoint-bemutató</vt:lpstr>
      <vt:lpstr>Költségelemzés, hatékonyság</vt:lpstr>
      <vt:lpstr>PowerPoint-bemutató</vt:lpstr>
      <vt:lpstr>Ahol a feltárás nélküli technológia a jó választás</vt:lpstr>
      <vt:lpstr>PowerPoint-bemutató</vt:lpstr>
      <vt:lpstr>PowerPoint-bemutató</vt:lpstr>
      <vt:lpstr>PowerPoint-bemutató</vt:lpstr>
      <vt:lpstr>PowerPoint-bemutató</vt:lpstr>
      <vt:lpstr>Talajradar</vt:lpstr>
      <vt:lpstr>Köszönöm figyelmüket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Ferenc Tóth</dc:creator>
  <cp:lastModifiedBy>Boda Csaba</cp:lastModifiedBy>
  <cp:revision>50</cp:revision>
  <dcterms:created xsi:type="dcterms:W3CDTF">2024-09-17T09:50:04Z</dcterms:created>
  <dcterms:modified xsi:type="dcterms:W3CDTF">2025-01-24T13:27:01Z</dcterms:modified>
</cp:coreProperties>
</file>