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2" r:id="rId5"/>
    <p:sldMasterId id="2147483666" r:id="rId6"/>
    <p:sldMasterId id="2147483669" r:id="rId7"/>
    <p:sldMasterId id="2147483678" r:id="rId8"/>
    <p:sldMasterId id="2147483688" r:id="rId9"/>
    <p:sldMasterId id="2147483693" r:id="rId10"/>
  </p:sldMasterIdLst>
  <p:notesMasterIdLst>
    <p:notesMasterId r:id="rId35"/>
  </p:notesMasterIdLst>
  <p:sldIdLst>
    <p:sldId id="279" r:id="rId11"/>
    <p:sldId id="3455" r:id="rId12"/>
    <p:sldId id="3551" r:id="rId13"/>
    <p:sldId id="3550" r:id="rId14"/>
    <p:sldId id="3552" r:id="rId15"/>
    <p:sldId id="3463" r:id="rId16"/>
    <p:sldId id="3527" r:id="rId17"/>
    <p:sldId id="3541" r:id="rId18"/>
    <p:sldId id="3524" r:id="rId19"/>
    <p:sldId id="3538" r:id="rId20"/>
    <p:sldId id="3539" r:id="rId21"/>
    <p:sldId id="3537" r:id="rId22"/>
    <p:sldId id="3533" r:id="rId23"/>
    <p:sldId id="3540" r:id="rId24"/>
    <p:sldId id="3547" r:id="rId25"/>
    <p:sldId id="3549" r:id="rId26"/>
    <p:sldId id="3548" r:id="rId27"/>
    <p:sldId id="3545" r:id="rId28"/>
    <p:sldId id="3546" r:id="rId29"/>
    <p:sldId id="3525" r:id="rId30"/>
    <p:sldId id="3534" r:id="rId31"/>
    <p:sldId id="3535" r:id="rId32"/>
    <p:sldId id="3543" r:id="rId33"/>
    <p:sldId id="34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19B"/>
    <a:srgbClr val="FF8029"/>
    <a:srgbClr val="F66400"/>
    <a:srgbClr val="D28700"/>
    <a:srgbClr val="FF6F0D"/>
    <a:srgbClr val="DE5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13D2C7-CC8F-4485-90E2-98449D078E0F}" v="174" dt="2025-01-10T08:42:34.5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2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9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s Wahr" userId="733cd4e8-30f0-4ff9-9b71-ebf8f9fa565f" providerId="ADAL" clId="{5713D2C7-CC8F-4485-90E2-98449D078E0F}"/>
    <pc:docChg chg="undo redo custSel addSld delSld modSld sldOrd">
      <pc:chgData name="Jens Wahr" userId="733cd4e8-30f0-4ff9-9b71-ebf8f9fa565f" providerId="ADAL" clId="{5713D2C7-CC8F-4485-90E2-98449D078E0F}" dt="2025-01-10T08:45:39.248" v="2372" actId="14100"/>
      <pc:docMkLst>
        <pc:docMk/>
      </pc:docMkLst>
      <pc:sldChg chg="modSp mod">
        <pc:chgData name="Jens Wahr" userId="733cd4e8-30f0-4ff9-9b71-ebf8f9fa565f" providerId="ADAL" clId="{5713D2C7-CC8F-4485-90E2-98449D078E0F}" dt="2025-01-10T08:45:39.248" v="2372" actId="14100"/>
        <pc:sldMkLst>
          <pc:docMk/>
          <pc:sldMk cId="1445040320" sldId="279"/>
        </pc:sldMkLst>
        <pc:spChg chg="mod">
          <ac:chgData name="Jens Wahr" userId="733cd4e8-30f0-4ff9-9b71-ebf8f9fa565f" providerId="ADAL" clId="{5713D2C7-CC8F-4485-90E2-98449D078E0F}" dt="2025-01-02T11:24:06.310" v="138" actId="20577"/>
          <ac:spMkLst>
            <pc:docMk/>
            <pc:sldMk cId="1445040320" sldId="279"/>
            <ac:spMk id="3" creationId="{F33DCEC6-62A9-617B-D4E5-27F6CB20429B}"/>
          </ac:spMkLst>
        </pc:spChg>
        <pc:spChg chg="mod">
          <ac:chgData name="Jens Wahr" userId="733cd4e8-30f0-4ff9-9b71-ebf8f9fa565f" providerId="ADAL" clId="{5713D2C7-CC8F-4485-90E2-98449D078E0F}" dt="2025-01-10T08:45:39.248" v="2372" actId="14100"/>
          <ac:spMkLst>
            <pc:docMk/>
            <pc:sldMk cId="1445040320" sldId="279"/>
            <ac:spMk id="12" creationId="{94B82B6D-66AE-8942-AFC6-A3294F6DD319}"/>
          </ac:spMkLst>
        </pc:spChg>
      </pc:sldChg>
      <pc:sldChg chg="del">
        <pc:chgData name="Jens Wahr" userId="733cd4e8-30f0-4ff9-9b71-ebf8f9fa565f" providerId="ADAL" clId="{5713D2C7-CC8F-4485-90E2-98449D078E0F}" dt="2025-01-10T08:40:35.918" v="2309" actId="2696"/>
        <pc:sldMkLst>
          <pc:docMk/>
          <pc:sldMk cId="2164823916" sldId="2677"/>
        </pc:sldMkLst>
      </pc:sldChg>
      <pc:sldChg chg="addSp delSp modSp mod">
        <pc:chgData name="Jens Wahr" userId="733cd4e8-30f0-4ff9-9b71-ebf8f9fa565f" providerId="ADAL" clId="{5713D2C7-CC8F-4485-90E2-98449D078E0F}" dt="2025-01-10T08:31:09.764" v="2238" actId="692"/>
        <pc:sldMkLst>
          <pc:docMk/>
          <pc:sldMk cId="820239097" sldId="3455"/>
        </pc:sldMkLst>
        <pc:spChg chg="del">
          <ac:chgData name="Jens Wahr" userId="733cd4e8-30f0-4ff9-9b71-ebf8f9fa565f" providerId="ADAL" clId="{5713D2C7-CC8F-4485-90E2-98449D078E0F}" dt="2025-01-10T08:28:02.085" v="2227" actId="478"/>
          <ac:spMkLst>
            <pc:docMk/>
            <pc:sldMk cId="820239097" sldId="3455"/>
            <ac:spMk id="3" creationId="{35C28121-AE97-864B-BC85-A112FD6B7042}"/>
          </ac:spMkLst>
        </pc:spChg>
        <pc:spChg chg="del">
          <ac:chgData name="Jens Wahr" userId="733cd4e8-30f0-4ff9-9b71-ebf8f9fa565f" providerId="ADAL" clId="{5713D2C7-CC8F-4485-90E2-98449D078E0F}" dt="2025-01-10T08:28:48.692" v="2230" actId="478"/>
          <ac:spMkLst>
            <pc:docMk/>
            <pc:sldMk cId="820239097" sldId="3455"/>
            <ac:spMk id="6" creationId="{7F193325-39E9-3C48-A54C-A83F564DA448}"/>
          </ac:spMkLst>
        </pc:spChg>
        <pc:spChg chg="del">
          <ac:chgData name="Jens Wahr" userId="733cd4e8-30f0-4ff9-9b71-ebf8f9fa565f" providerId="ADAL" clId="{5713D2C7-CC8F-4485-90E2-98449D078E0F}" dt="2025-01-10T08:30:48.320" v="2237" actId="478"/>
          <ac:spMkLst>
            <pc:docMk/>
            <pc:sldMk cId="820239097" sldId="3455"/>
            <ac:spMk id="7" creationId="{11017198-0810-2749-AE73-E9E6828FC1DD}"/>
          </ac:spMkLst>
        </pc:spChg>
        <pc:spChg chg="del">
          <ac:chgData name="Jens Wahr" userId="733cd4e8-30f0-4ff9-9b71-ebf8f9fa565f" providerId="ADAL" clId="{5713D2C7-CC8F-4485-90E2-98449D078E0F}" dt="2025-01-10T08:27:59.360" v="2226" actId="478"/>
          <ac:spMkLst>
            <pc:docMk/>
            <pc:sldMk cId="820239097" sldId="3455"/>
            <ac:spMk id="8" creationId="{7EADB159-C630-FFA1-6174-A97BB9EF834B}"/>
          </ac:spMkLst>
        </pc:spChg>
        <pc:spChg chg="mod">
          <ac:chgData name="Jens Wahr" userId="733cd4e8-30f0-4ff9-9b71-ebf8f9fa565f" providerId="ADAL" clId="{5713D2C7-CC8F-4485-90E2-98449D078E0F}" dt="2025-01-10T08:28:41.185" v="2229"/>
          <ac:spMkLst>
            <pc:docMk/>
            <pc:sldMk cId="820239097" sldId="3455"/>
            <ac:spMk id="9" creationId="{15DBB843-97C3-FF8C-0682-5E2B2A759A72}"/>
          </ac:spMkLst>
        </pc:spChg>
        <pc:spChg chg="del">
          <ac:chgData name="Jens Wahr" userId="733cd4e8-30f0-4ff9-9b71-ebf8f9fa565f" providerId="ADAL" clId="{5713D2C7-CC8F-4485-90E2-98449D078E0F}" dt="2025-01-10T08:27:59.360" v="2226" actId="478"/>
          <ac:spMkLst>
            <pc:docMk/>
            <pc:sldMk cId="820239097" sldId="3455"/>
            <ac:spMk id="10" creationId="{FB8DCD3D-82CB-DA5E-1A3C-BDA00DF2467E}"/>
          </ac:spMkLst>
        </pc:spChg>
        <pc:spChg chg="del">
          <ac:chgData name="Jens Wahr" userId="733cd4e8-30f0-4ff9-9b71-ebf8f9fa565f" providerId="ADAL" clId="{5713D2C7-CC8F-4485-90E2-98449D078E0F}" dt="2025-01-10T08:27:59.360" v="2226" actId="478"/>
          <ac:spMkLst>
            <pc:docMk/>
            <pc:sldMk cId="820239097" sldId="3455"/>
            <ac:spMk id="11" creationId="{2A6ECF00-B5EF-C1DF-7985-6712A3C952FF}"/>
          </ac:spMkLst>
        </pc:spChg>
        <pc:spChg chg="del">
          <ac:chgData name="Jens Wahr" userId="733cd4e8-30f0-4ff9-9b71-ebf8f9fa565f" providerId="ADAL" clId="{5713D2C7-CC8F-4485-90E2-98449D078E0F}" dt="2025-01-10T08:27:48.963" v="2223" actId="478"/>
          <ac:spMkLst>
            <pc:docMk/>
            <pc:sldMk cId="820239097" sldId="3455"/>
            <ac:spMk id="12" creationId="{D4D99989-9418-FDCB-A712-0AB4F4FA059A}"/>
          </ac:spMkLst>
        </pc:spChg>
        <pc:spChg chg="del">
          <ac:chgData name="Jens Wahr" userId="733cd4e8-30f0-4ff9-9b71-ebf8f9fa565f" providerId="ADAL" clId="{5713D2C7-CC8F-4485-90E2-98449D078E0F}" dt="2025-01-10T08:27:59.360" v="2226" actId="478"/>
          <ac:spMkLst>
            <pc:docMk/>
            <pc:sldMk cId="820239097" sldId="3455"/>
            <ac:spMk id="30" creationId="{CFDB8FF1-117D-912D-508E-D4CB8E1BC4A7}"/>
          </ac:spMkLst>
        </pc:spChg>
        <pc:spChg chg="add mod">
          <ac:chgData name="Jens Wahr" userId="733cd4e8-30f0-4ff9-9b71-ebf8f9fa565f" providerId="ADAL" clId="{5713D2C7-CC8F-4485-90E2-98449D078E0F}" dt="2025-01-10T08:30:31.922" v="2235" actId="2711"/>
          <ac:spMkLst>
            <pc:docMk/>
            <pc:sldMk cId="820239097" sldId="3455"/>
            <ac:spMk id="33" creationId="{AE4B443E-BAC4-5371-17BF-FDFFDFD1EB8A}"/>
          </ac:spMkLst>
        </pc:spChg>
        <pc:spChg chg="add mod">
          <ac:chgData name="Jens Wahr" userId="733cd4e8-30f0-4ff9-9b71-ebf8f9fa565f" providerId="ADAL" clId="{5713D2C7-CC8F-4485-90E2-98449D078E0F}" dt="2025-01-10T08:30:11.046" v="2234" actId="2711"/>
          <ac:spMkLst>
            <pc:docMk/>
            <pc:sldMk cId="820239097" sldId="3455"/>
            <ac:spMk id="34" creationId="{28B0CAD8-9AEB-7B04-D0C9-DF6E0F693540}"/>
          </ac:spMkLst>
        </pc:spChg>
        <pc:spChg chg="del">
          <ac:chgData name="Jens Wahr" userId="733cd4e8-30f0-4ff9-9b71-ebf8f9fa565f" providerId="ADAL" clId="{5713D2C7-CC8F-4485-90E2-98449D078E0F}" dt="2025-01-10T08:27:56.342" v="2225" actId="478"/>
          <ac:spMkLst>
            <pc:docMk/>
            <pc:sldMk cId="820239097" sldId="3455"/>
            <ac:spMk id="37" creationId="{24F67AC3-9365-A9F8-F8F7-52DD0D734F67}"/>
          </ac:spMkLst>
        </pc:spChg>
        <pc:spChg chg="del">
          <ac:chgData name="Jens Wahr" userId="733cd4e8-30f0-4ff9-9b71-ebf8f9fa565f" providerId="ADAL" clId="{5713D2C7-CC8F-4485-90E2-98449D078E0F}" dt="2025-01-10T08:27:59.360" v="2226" actId="478"/>
          <ac:spMkLst>
            <pc:docMk/>
            <pc:sldMk cId="820239097" sldId="3455"/>
            <ac:spMk id="38" creationId="{41914F65-296B-3C63-1602-F24452C422EB}"/>
          </ac:spMkLst>
        </pc:spChg>
        <pc:spChg chg="del">
          <ac:chgData name="Jens Wahr" userId="733cd4e8-30f0-4ff9-9b71-ebf8f9fa565f" providerId="ADAL" clId="{5713D2C7-CC8F-4485-90E2-98449D078E0F}" dt="2025-01-10T08:27:59.360" v="2226" actId="478"/>
          <ac:spMkLst>
            <pc:docMk/>
            <pc:sldMk cId="820239097" sldId="3455"/>
            <ac:spMk id="39" creationId="{C9E4E7D2-1696-1EF4-07DB-B7E58BB3A213}"/>
          </ac:spMkLst>
        </pc:spChg>
        <pc:spChg chg="del">
          <ac:chgData name="Jens Wahr" userId="733cd4e8-30f0-4ff9-9b71-ebf8f9fa565f" providerId="ADAL" clId="{5713D2C7-CC8F-4485-90E2-98449D078E0F}" dt="2025-01-10T08:27:59.360" v="2226" actId="478"/>
          <ac:spMkLst>
            <pc:docMk/>
            <pc:sldMk cId="820239097" sldId="3455"/>
            <ac:spMk id="40" creationId="{FBA27118-9433-1A3E-F00F-ABD128159F49}"/>
          </ac:spMkLst>
        </pc:spChg>
        <pc:grpChg chg="add mod">
          <ac:chgData name="Jens Wahr" userId="733cd4e8-30f0-4ff9-9b71-ebf8f9fa565f" providerId="ADAL" clId="{5713D2C7-CC8F-4485-90E2-98449D078E0F}" dt="2025-01-10T08:28:41.185" v="2229"/>
          <ac:grpSpMkLst>
            <pc:docMk/>
            <pc:sldMk cId="820239097" sldId="3455"/>
            <ac:grpSpMk id="4" creationId="{4C356716-3815-A365-56F7-96441CBC965E}"/>
          </ac:grpSpMkLst>
        </pc:grpChg>
        <pc:grpChg chg="del">
          <ac:chgData name="Jens Wahr" userId="733cd4e8-30f0-4ff9-9b71-ebf8f9fa565f" providerId="ADAL" clId="{5713D2C7-CC8F-4485-90E2-98449D078E0F}" dt="2025-01-10T08:27:59.360" v="2226" actId="478"/>
          <ac:grpSpMkLst>
            <pc:docMk/>
            <pc:sldMk cId="820239097" sldId="3455"/>
            <ac:grpSpMk id="13" creationId="{F76197EA-CDF4-FD71-3D12-D0E0A19DD772}"/>
          </ac:grpSpMkLst>
        </pc:grpChg>
        <pc:picChg chg="add mod">
          <ac:chgData name="Jens Wahr" userId="733cd4e8-30f0-4ff9-9b71-ebf8f9fa565f" providerId="ADAL" clId="{5713D2C7-CC8F-4485-90E2-98449D078E0F}" dt="2025-01-10T08:28:31.780" v="2228"/>
          <ac:picMkLst>
            <pc:docMk/>
            <pc:sldMk cId="820239097" sldId="3455"/>
            <ac:picMk id="2" creationId="{BF4085A6-0320-B015-E8FF-79D6C25AAEC5}"/>
          </ac:picMkLst>
        </pc:picChg>
        <pc:picChg chg="mod">
          <ac:chgData name="Jens Wahr" userId="733cd4e8-30f0-4ff9-9b71-ebf8f9fa565f" providerId="ADAL" clId="{5713D2C7-CC8F-4485-90E2-98449D078E0F}" dt="2025-01-10T08:28:41.185" v="2229"/>
          <ac:picMkLst>
            <pc:docMk/>
            <pc:sldMk cId="820239097" sldId="3455"/>
            <ac:picMk id="5" creationId="{061907EB-E612-1F38-28B8-063CD5643CCD}"/>
          </ac:picMkLst>
        </pc:picChg>
        <pc:picChg chg="add del mod">
          <ac:chgData name="Jens Wahr" userId="733cd4e8-30f0-4ff9-9b71-ebf8f9fa565f" providerId="ADAL" clId="{5713D2C7-CC8F-4485-90E2-98449D078E0F}" dt="2025-01-10T08:29:51.988" v="2233" actId="478"/>
          <ac:picMkLst>
            <pc:docMk/>
            <pc:sldMk cId="820239097" sldId="3455"/>
            <ac:picMk id="32" creationId="{84275B86-F199-03FE-460D-C8F45F3451B7}"/>
          </ac:picMkLst>
        </pc:picChg>
        <pc:picChg chg="add mod">
          <ac:chgData name="Jens Wahr" userId="733cd4e8-30f0-4ff9-9b71-ebf8f9fa565f" providerId="ADAL" clId="{5713D2C7-CC8F-4485-90E2-98449D078E0F}" dt="2025-01-10T08:30:44.457" v="2236"/>
          <ac:picMkLst>
            <pc:docMk/>
            <pc:sldMk cId="820239097" sldId="3455"/>
            <ac:picMk id="35" creationId="{223ECB0A-5C34-8C4A-3F75-0C4D03D18B7C}"/>
          </ac:picMkLst>
        </pc:picChg>
        <pc:picChg chg="del">
          <ac:chgData name="Jens Wahr" userId="733cd4e8-30f0-4ff9-9b71-ebf8f9fa565f" providerId="ADAL" clId="{5713D2C7-CC8F-4485-90E2-98449D078E0F}" dt="2025-01-10T08:27:50.974" v="2224" actId="478"/>
          <ac:picMkLst>
            <pc:docMk/>
            <pc:sldMk cId="820239097" sldId="3455"/>
            <ac:picMk id="1026" creationId="{B3E63DD3-36FC-F2ED-350F-9552197F6668}"/>
          </ac:picMkLst>
        </pc:picChg>
        <pc:cxnChg chg="add mod">
          <ac:chgData name="Jens Wahr" userId="733cd4e8-30f0-4ff9-9b71-ebf8f9fa565f" providerId="ADAL" clId="{5713D2C7-CC8F-4485-90E2-98449D078E0F}" dt="2025-01-10T08:31:09.764" v="2238" actId="692"/>
          <ac:cxnSpMkLst>
            <pc:docMk/>
            <pc:sldMk cId="820239097" sldId="3455"/>
            <ac:cxnSpMk id="31" creationId="{E321799D-93DD-AF1C-69BA-78EB3789F2C9}"/>
          </ac:cxnSpMkLst>
        </pc:cxnChg>
      </pc:sldChg>
      <pc:sldChg chg="del">
        <pc:chgData name="Jens Wahr" userId="733cd4e8-30f0-4ff9-9b71-ebf8f9fa565f" providerId="ADAL" clId="{5713D2C7-CC8F-4485-90E2-98449D078E0F}" dt="2025-01-10T08:41:05.972" v="2311" actId="2696"/>
        <pc:sldMkLst>
          <pc:docMk/>
          <pc:sldMk cId="1364157107" sldId="3456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1609166711" sldId="3457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1194395972" sldId="3458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4081662192" sldId="3459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97229335" sldId="3460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195260117" sldId="3461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62731752" sldId="3462"/>
        </pc:sldMkLst>
      </pc:sldChg>
      <pc:sldChg chg="addSp modSp mod">
        <pc:chgData name="Jens Wahr" userId="733cd4e8-30f0-4ff9-9b71-ebf8f9fa565f" providerId="ADAL" clId="{5713D2C7-CC8F-4485-90E2-98449D078E0F}" dt="2025-01-02T11:18:28.540" v="63" actId="1076"/>
        <pc:sldMkLst>
          <pc:docMk/>
          <pc:sldMk cId="4283352846" sldId="3463"/>
        </pc:sldMkLst>
        <pc:spChg chg="mod">
          <ac:chgData name="Jens Wahr" userId="733cd4e8-30f0-4ff9-9b71-ebf8f9fa565f" providerId="ADAL" clId="{5713D2C7-CC8F-4485-90E2-98449D078E0F}" dt="2025-01-02T11:12:41.847" v="32" actId="20577"/>
          <ac:spMkLst>
            <pc:docMk/>
            <pc:sldMk cId="4283352846" sldId="3463"/>
            <ac:spMk id="6" creationId="{7F193325-39E9-3C48-A54C-A83F564DA448}"/>
          </ac:spMkLst>
        </pc:spChg>
        <pc:spChg chg="mod">
          <ac:chgData name="Jens Wahr" userId="733cd4e8-30f0-4ff9-9b71-ebf8f9fa565f" providerId="ADAL" clId="{5713D2C7-CC8F-4485-90E2-98449D078E0F}" dt="2025-01-02T11:18:28.540" v="63" actId="1076"/>
          <ac:spMkLst>
            <pc:docMk/>
            <pc:sldMk cId="4283352846" sldId="3463"/>
            <ac:spMk id="8" creationId="{510E0E7F-0EA6-FCEE-55C7-77F7B7514C34}"/>
          </ac:spMkLst>
        </pc:spChg>
        <pc:spChg chg="add mod">
          <ac:chgData name="Jens Wahr" userId="733cd4e8-30f0-4ff9-9b71-ebf8f9fa565f" providerId="ADAL" clId="{5713D2C7-CC8F-4485-90E2-98449D078E0F}" dt="2025-01-02T11:17:57.953" v="61" actId="1076"/>
          <ac:spMkLst>
            <pc:docMk/>
            <pc:sldMk cId="4283352846" sldId="3463"/>
            <ac:spMk id="9" creationId="{1DBABA36-5583-7454-B346-6C63B69A23D6}"/>
          </ac:spMkLst>
        </pc:spChg>
        <pc:spChg chg="mod">
          <ac:chgData name="Jens Wahr" userId="733cd4e8-30f0-4ff9-9b71-ebf8f9fa565f" providerId="ADAL" clId="{5713D2C7-CC8F-4485-90E2-98449D078E0F}" dt="2025-01-02T11:18:23.603" v="62" actId="1076"/>
          <ac:spMkLst>
            <pc:docMk/>
            <pc:sldMk cId="4283352846" sldId="3463"/>
            <ac:spMk id="14" creationId="{A58C449A-8595-CADF-74D2-31037B9AAAC5}"/>
          </ac:spMkLst>
        </pc:spChg>
        <pc:picChg chg="mod">
          <ac:chgData name="Jens Wahr" userId="733cd4e8-30f0-4ff9-9b71-ebf8f9fa565f" providerId="ADAL" clId="{5713D2C7-CC8F-4485-90E2-98449D078E0F}" dt="2025-01-02T11:18:23.603" v="62" actId="1076"/>
          <ac:picMkLst>
            <pc:docMk/>
            <pc:sldMk cId="4283352846" sldId="3463"/>
            <ac:picMk id="2" creationId="{BA7919BA-6E1F-1438-2C07-AA7D956DFDC4}"/>
          </ac:picMkLst>
        </pc:picChg>
        <pc:picChg chg="mod">
          <ac:chgData name="Jens Wahr" userId="733cd4e8-30f0-4ff9-9b71-ebf8f9fa565f" providerId="ADAL" clId="{5713D2C7-CC8F-4485-90E2-98449D078E0F}" dt="2025-01-02T11:18:23.603" v="62" actId="1076"/>
          <ac:picMkLst>
            <pc:docMk/>
            <pc:sldMk cId="4283352846" sldId="3463"/>
            <ac:picMk id="3" creationId="{4F1EF7B8-0CD2-FDE7-CE9D-7A313CEA40BE}"/>
          </ac:picMkLst>
        </pc:picChg>
        <pc:picChg chg="mod">
          <ac:chgData name="Jens Wahr" userId="733cd4e8-30f0-4ff9-9b71-ebf8f9fa565f" providerId="ADAL" clId="{5713D2C7-CC8F-4485-90E2-98449D078E0F}" dt="2025-01-02T11:18:23.603" v="62" actId="1076"/>
          <ac:picMkLst>
            <pc:docMk/>
            <pc:sldMk cId="4283352846" sldId="3463"/>
            <ac:picMk id="4" creationId="{3F7E04B4-55AF-2663-8553-047FE1184EED}"/>
          </ac:picMkLst>
        </pc:picChg>
        <pc:picChg chg="mod">
          <ac:chgData name="Jens Wahr" userId="733cd4e8-30f0-4ff9-9b71-ebf8f9fa565f" providerId="ADAL" clId="{5713D2C7-CC8F-4485-90E2-98449D078E0F}" dt="2025-01-02T11:18:23.603" v="62" actId="1076"/>
          <ac:picMkLst>
            <pc:docMk/>
            <pc:sldMk cId="4283352846" sldId="3463"/>
            <ac:picMk id="5" creationId="{7EA6A196-6579-39D3-9723-840AB09E35FD}"/>
          </ac:picMkLst>
        </pc:picChg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2761326429" sldId="3464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2132141745" sldId="3465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1508095323" sldId="3466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684225171" sldId="3467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805989682" sldId="3468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4211255278" sldId="3469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574210567" sldId="3471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241064452" sldId="3472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1915133747" sldId="3473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3495684721" sldId="3474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4230882755" sldId="3475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2489283390" sldId="3476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3307975660" sldId="3477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1330786920" sldId="3478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2525303601" sldId="3479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1427304800" sldId="3480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2746134191" sldId="3481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3527776683" sldId="3482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3271986254" sldId="3483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38057723" sldId="3484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3945463512" sldId="3485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353700339" sldId="3486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2993832472" sldId="3487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2821955862" sldId="3488"/>
        </pc:sldMkLst>
      </pc:sldChg>
      <pc:sldChg chg="modSp mod">
        <pc:chgData name="Jens Wahr" userId="733cd4e8-30f0-4ff9-9b71-ebf8f9fa565f" providerId="ADAL" clId="{5713D2C7-CC8F-4485-90E2-98449D078E0F}" dt="2025-01-03T14:29:04.523" v="1198" actId="20577"/>
        <pc:sldMkLst>
          <pc:docMk/>
          <pc:sldMk cId="2164120285" sldId="3489"/>
        </pc:sldMkLst>
        <pc:spChg chg="mod">
          <ac:chgData name="Jens Wahr" userId="733cd4e8-30f0-4ff9-9b71-ebf8f9fa565f" providerId="ADAL" clId="{5713D2C7-CC8F-4485-90E2-98449D078E0F}" dt="2025-01-03T14:29:04.523" v="1198" actId="20577"/>
          <ac:spMkLst>
            <pc:docMk/>
            <pc:sldMk cId="2164120285" sldId="3489"/>
            <ac:spMk id="3" creationId="{F33DCEC6-62A9-617B-D4E5-27F6CB20429B}"/>
          </ac:spMkLst>
        </pc:spChg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1258312572" sldId="3490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1367729733" sldId="3491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2420951698" sldId="3492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1473637277" sldId="3493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4691837" sldId="3495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987371342" sldId="3496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429570519" sldId="3497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2964728467" sldId="3498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3815910051" sldId="3499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2069704143" sldId="3500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155477089" sldId="3501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2967017463" sldId="3502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1918213604" sldId="3503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411524923" sldId="3504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3887862157" sldId="3505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198348401" sldId="3506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3614060885" sldId="3507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1550184371" sldId="3508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1360204879" sldId="3509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978445785" sldId="3510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1589750852" sldId="3511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2804540700" sldId="3512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3779094282" sldId="3513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1233110291" sldId="3514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1813789248" sldId="3515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3934248938" sldId="3516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3560270547" sldId="3517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3844543435" sldId="3518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1485302809" sldId="3520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1538189975" sldId="3521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3355036465" sldId="3522"/>
        </pc:sldMkLst>
      </pc:sldChg>
      <pc:sldChg chg="del">
        <pc:chgData name="Jens Wahr" userId="733cd4e8-30f0-4ff9-9b71-ebf8f9fa565f" providerId="ADAL" clId="{5713D2C7-CC8F-4485-90E2-98449D078E0F}" dt="2025-01-02T11:19:30.011" v="64" actId="2696"/>
        <pc:sldMkLst>
          <pc:docMk/>
          <pc:sldMk cId="542262434" sldId="3523"/>
        </pc:sldMkLst>
      </pc:sldChg>
      <pc:sldChg chg="addSp delSp modSp mod">
        <pc:chgData name="Jens Wahr" userId="733cd4e8-30f0-4ff9-9b71-ebf8f9fa565f" providerId="ADAL" clId="{5713D2C7-CC8F-4485-90E2-98449D078E0F}" dt="2025-01-03T14:16:03.436" v="1126" actId="1076"/>
        <pc:sldMkLst>
          <pc:docMk/>
          <pc:sldMk cId="2534458477" sldId="3524"/>
        </pc:sldMkLst>
        <pc:spChg chg="mod">
          <ac:chgData name="Jens Wahr" userId="733cd4e8-30f0-4ff9-9b71-ebf8f9fa565f" providerId="ADAL" clId="{5713D2C7-CC8F-4485-90E2-98449D078E0F}" dt="2025-01-02T11:27:40.832" v="220" actId="14100"/>
          <ac:spMkLst>
            <pc:docMk/>
            <pc:sldMk cId="2534458477" sldId="3524"/>
            <ac:spMk id="6" creationId="{7F193325-39E9-3C48-A54C-A83F564DA448}"/>
          </ac:spMkLst>
        </pc:spChg>
        <pc:spChg chg="add mod">
          <ac:chgData name="Jens Wahr" userId="733cd4e8-30f0-4ff9-9b71-ebf8f9fa565f" providerId="ADAL" clId="{5713D2C7-CC8F-4485-90E2-98449D078E0F}" dt="2025-01-03T14:12:45.034" v="1098" actId="1076"/>
          <ac:spMkLst>
            <pc:docMk/>
            <pc:sldMk cId="2534458477" sldId="3524"/>
            <ac:spMk id="8" creationId="{55C01EF2-0DAC-83B9-9932-D64C5EF9409B}"/>
          </ac:spMkLst>
        </pc:spChg>
        <pc:spChg chg="mod">
          <ac:chgData name="Jens Wahr" userId="733cd4e8-30f0-4ff9-9b71-ebf8f9fa565f" providerId="ADAL" clId="{5713D2C7-CC8F-4485-90E2-98449D078E0F}" dt="2025-01-03T14:12:23.477" v="1095" actId="20577"/>
          <ac:spMkLst>
            <pc:docMk/>
            <pc:sldMk cId="2534458477" sldId="3524"/>
            <ac:spMk id="9" creationId="{385CEEE5-4307-2ED9-3C95-6B8673093002}"/>
          </ac:spMkLst>
        </pc:spChg>
        <pc:spChg chg="add mod">
          <ac:chgData name="Jens Wahr" userId="733cd4e8-30f0-4ff9-9b71-ebf8f9fa565f" providerId="ADAL" clId="{5713D2C7-CC8F-4485-90E2-98449D078E0F}" dt="2025-01-03T14:12:49.801" v="1099" actId="1076"/>
          <ac:spMkLst>
            <pc:docMk/>
            <pc:sldMk cId="2534458477" sldId="3524"/>
            <ac:spMk id="12" creationId="{7B2BD9CA-70DB-D590-34EB-58067E13DC1E}"/>
          </ac:spMkLst>
        </pc:spChg>
        <pc:spChg chg="add mod">
          <ac:chgData name="Jens Wahr" userId="733cd4e8-30f0-4ff9-9b71-ebf8f9fa565f" providerId="ADAL" clId="{5713D2C7-CC8F-4485-90E2-98449D078E0F}" dt="2025-01-03T14:12:55.161" v="1100" actId="1076"/>
          <ac:spMkLst>
            <pc:docMk/>
            <pc:sldMk cId="2534458477" sldId="3524"/>
            <ac:spMk id="15" creationId="{8A958C1D-E7B8-C71F-6F44-D33663464FBC}"/>
          </ac:spMkLst>
        </pc:spChg>
        <pc:spChg chg="mod">
          <ac:chgData name="Jens Wahr" userId="733cd4e8-30f0-4ff9-9b71-ebf8f9fa565f" providerId="ADAL" clId="{5713D2C7-CC8F-4485-90E2-98449D078E0F}" dt="2025-01-03T14:16:03.436" v="1126" actId="1076"/>
          <ac:spMkLst>
            <pc:docMk/>
            <pc:sldMk cId="2534458477" sldId="3524"/>
            <ac:spMk id="22" creationId="{8D4523E2-BB50-8FFE-DB2F-F5035DF18D72}"/>
          </ac:spMkLst>
        </pc:spChg>
        <pc:graphicFrameChg chg="add mod">
          <ac:chgData name="Jens Wahr" userId="733cd4e8-30f0-4ff9-9b71-ebf8f9fa565f" providerId="ADAL" clId="{5713D2C7-CC8F-4485-90E2-98449D078E0F}" dt="2025-01-03T14:12:39.162" v="1097" actId="1076"/>
          <ac:graphicFrameMkLst>
            <pc:docMk/>
            <pc:sldMk cId="2534458477" sldId="3524"/>
            <ac:graphicFrameMk id="3" creationId="{298AEF36-E827-1F6F-AAF4-D1AB751FAAFA}"/>
          </ac:graphicFrameMkLst>
        </pc:graphicFrameChg>
        <pc:graphicFrameChg chg="add mod">
          <ac:chgData name="Jens Wahr" userId="733cd4e8-30f0-4ff9-9b71-ebf8f9fa565f" providerId="ADAL" clId="{5713D2C7-CC8F-4485-90E2-98449D078E0F}" dt="2025-01-03T14:12:39.162" v="1097" actId="1076"/>
          <ac:graphicFrameMkLst>
            <pc:docMk/>
            <pc:sldMk cId="2534458477" sldId="3524"/>
            <ac:graphicFrameMk id="4" creationId="{93D91CFE-59EE-CD16-76CC-1B1F0D43EEF5}"/>
          </ac:graphicFrameMkLst>
        </pc:graphicFrameChg>
        <pc:graphicFrameChg chg="add mod">
          <ac:chgData name="Jens Wahr" userId="733cd4e8-30f0-4ff9-9b71-ebf8f9fa565f" providerId="ADAL" clId="{5713D2C7-CC8F-4485-90E2-98449D078E0F}" dt="2025-01-03T14:12:39.162" v="1097" actId="1076"/>
          <ac:graphicFrameMkLst>
            <pc:docMk/>
            <pc:sldMk cId="2534458477" sldId="3524"/>
            <ac:graphicFrameMk id="5" creationId="{A1E8EFA7-A4CE-7B5B-0ACD-6F8A98E699FC}"/>
          </ac:graphicFrameMkLst>
        </pc:graphicFrameChg>
      </pc:sldChg>
      <pc:sldChg chg="addSp delSp modSp mod">
        <pc:chgData name="Jens Wahr" userId="733cd4e8-30f0-4ff9-9b71-ebf8f9fa565f" providerId="ADAL" clId="{5713D2C7-CC8F-4485-90E2-98449D078E0F}" dt="2025-01-06T08:50:48.744" v="1817" actId="14100"/>
        <pc:sldMkLst>
          <pc:docMk/>
          <pc:sldMk cId="3809315144" sldId="3525"/>
        </pc:sldMkLst>
        <pc:spChg chg="mod">
          <ac:chgData name="Jens Wahr" userId="733cd4e8-30f0-4ff9-9b71-ebf8f9fa565f" providerId="ADAL" clId="{5713D2C7-CC8F-4485-90E2-98449D078E0F}" dt="2025-01-06T08:50:48.744" v="1817" actId="14100"/>
          <ac:spMkLst>
            <pc:docMk/>
            <pc:sldMk cId="3809315144" sldId="3525"/>
            <ac:spMk id="6" creationId="{7F193325-39E9-3C48-A54C-A83F564DA448}"/>
          </ac:spMkLst>
        </pc:spChg>
        <pc:spChg chg="add mod">
          <ac:chgData name="Jens Wahr" userId="733cd4e8-30f0-4ff9-9b71-ebf8f9fa565f" providerId="ADAL" clId="{5713D2C7-CC8F-4485-90E2-98449D078E0F}" dt="2025-01-03T10:16:20.193" v="465" actId="14100"/>
          <ac:spMkLst>
            <pc:docMk/>
            <pc:sldMk cId="3809315144" sldId="3525"/>
            <ac:spMk id="10" creationId="{2E9A26F3-6E6D-EAA9-91CC-B535E0EDB67A}"/>
          </ac:spMkLst>
        </pc:spChg>
        <pc:picChg chg="mod">
          <ac:chgData name="Jens Wahr" userId="733cd4e8-30f0-4ff9-9b71-ebf8f9fa565f" providerId="ADAL" clId="{5713D2C7-CC8F-4485-90E2-98449D078E0F}" dt="2025-01-03T10:04:10.398" v="420" actId="1076"/>
          <ac:picMkLst>
            <pc:docMk/>
            <pc:sldMk cId="3809315144" sldId="3525"/>
            <ac:picMk id="3" creationId="{818261E9-24BF-A510-8BD5-7AE6DB7643A2}"/>
          </ac:picMkLst>
        </pc:picChg>
        <pc:picChg chg="mod">
          <ac:chgData name="Jens Wahr" userId="733cd4e8-30f0-4ff9-9b71-ebf8f9fa565f" providerId="ADAL" clId="{5713D2C7-CC8F-4485-90E2-98449D078E0F}" dt="2025-01-03T10:04:20.584" v="422" actId="1076"/>
          <ac:picMkLst>
            <pc:docMk/>
            <pc:sldMk cId="3809315144" sldId="3525"/>
            <ac:picMk id="4" creationId="{26C4726E-12DA-37B3-8C66-825E02BD1B88}"/>
          </ac:picMkLst>
        </pc:picChg>
        <pc:picChg chg="mod">
          <ac:chgData name="Jens Wahr" userId="733cd4e8-30f0-4ff9-9b71-ebf8f9fa565f" providerId="ADAL" clId="{5713D2C7-CC8F-4485-90E2-98449D078E0F}" dt="2025-01-03T10:04:15.790" v="421" actId="1076"/>
          <ac:picMkLst>
            <pc:docMk/>
            <pc:sldMk cId="3809315144" sldId="3525"/>
            <ac:picMk id="5" creationId="{9B5921FB-25A6-FCCF-6828-AE49E5CAEE9A}"/>
          </ac:picMkLst>
        </pc:picChg>
        <pc:picChg chg="mod">
          <ac:chgData name="Jens Wahr" userId="733cd4e8-30f0-4ff9-9b71-ebf8f9fa565f" providerId="ADAL" clId="{5713D2C7-CC8F-4485-90E2-98449D078E0F}" dt="2025-01-03T10:04:15.790" v="421" actId="1076"/>
          <ac:picMkLst>
            <pc:docMk/>
            <pc:sldMk cId="3809315144" sldId="3525"/>
            <ac:picMk id="8" creationId="{BD26FCFE-534A-BCBE-EB56-6768B75C5169}"/>
          </ac:picMkLst>
        </pc:picChg>
        <pc:picChg chg="mod">
          <ac:chgData name="Jens Wahr" userId="733cd4e8-30f0-4ff9-9b71-ebf8f9fa565f" providerId="ADAL" clId="{5713D2C7-CC8F-4485-90E2-98449D078E0F}" dt="2025-01-03T10:04:15.790" v="421" actId="1076"/>
          <ac:picMkLst>
            <pc:docMk/>
            <pc:sldMk cId="3809315144" sldId="3525"/>
            <ac:picMk id="12" creationId="{331CC2C4-EE16-3EF8-ADA2-08F63E1BC891}"/>
          </ac:picMkLst>
        </pc:picChg>
        <pc:picChg chg="mod">
          <ac:chgData name="Jens Wahr" userId="733cd4e8-30f0-4ff9-9b71-ebf8f9fa565f" providerId="ADAL" clId="{5713D2C7-CC8F-4485-90E2-98449D078E0F}" dt="2025-01-03T10:04:20.584" v="422" actId="1076"/>
          <ac:picMkLst>
            <pc:docMk/>
            <pc:sldMk cId="3809315144" sldId="3525"/>
            <ac:picMk id="18" creationId="{71DF5EF8-969A-8FE2-47C7-587991BD9CE8}"/>
          </ac:picMkLst>
        </pc:picChg>
      </pc:sldChg>
      <pc:sldChg chg="del">
        <pc:chgData name="Jens Wahr" userId="733cd4e8-30f0-4ff9-9b71-ebf8f9fa565f" providerId="ADAL" clId="{5713D2C7-CC8F-4485-90E2-98449D078E0F}" dt="2025-01-02T11:29:26.278" v="299" actId="47"/>
        <pc:sldMkLst>
          <pc:docMk/>
          <pc:sldMk cId="3140810860" sldId="3526"/>
        </pc:sldMkLst>
      </pc:sldChg>
      <pc:sldChg chg="delSp modSp mod ord">
        <pc:chgData name="Jens Wahr" userId="733cd4e8-30f0-4ff9-9b71-ebf8f9fa565f" providerId="ADAL" clId="{5713D2C7-CC8F-4485-90E2-98449D078E0F}" dt="2025-01-02T11:22:29.466" v="134"/>
        <pc:sldMkLst>
          <pc:docMk/>
          <pc:sldMk cId="2890414414" sldId="3527"/>
        </pc:sldMkLst>
        <pc:spChg chg="mod">
          <ac:chgData name="Jens Wahr" userId="733cd4e8-30f0-4ff9-9b71-ebf8f9fa565f" providerId="ADAL" clId="{5713D2C7-CC8F-4485-90E2-98449D078E0F}" dt="2025-01-02T11:22:07.811" v="116" actId="20577"/>
          <ac:spMkLst>
            <pc:docMk/>
            <pc:sldMk cId="2890414414" sldId="3527"/>
            <ac:spMk id="5" creationId="{5DB70EC5-E3A1-7B4F-7EFE-40F2B2D5F1F6}"/>
          </ac:spMkLst>
        </pc:spChg>
        <pc:spChg chg="mod">
          <ac:chgData name="Jens Wahr" userId="733cd4e8-30f0-4ff9-9b71-ebf8f9fa565f" providerId="ADAL" clId="{5713D2C7-CC8F-4485-90E2-98449D078E0F}" dt="2025-01-02T11:22:21.102" v="132" actId="20577"/>
          <ac:spMkLst>
            <pc:docMk/>
            <pc:sldMk cId="2890414414" sldId="3527"/>
            <ac:spMk id="6" creationId="{7F193325-39E9-3C48-A54C-A83F564DA448}"/>
          </ac:spMkLst>
        </pc:spChg>
      </pc:sldChg>
      <pc:sldChg chg="del">
        <pc:chgData name="Jens Wahr" userId="733cd4e8-30f0-4ff9-9b71-ebf8f9fa565f" providerId="ADAL" clId="{5713D2C7-CC8F-4485-90E2-98449D078E0F}" dt="2025-01-02T11:29:40.913" v="300" actId="2696"/>
        <pc:sldMkLst>
          <pc:docMk/>
          <pc:sldMk cId="3472201320" sldId="3528"/>
        </pc:sldMkLst>
      </pc:sldChg>
      <pc:sldChg chg="del">
        <pc:chgData name="Jens Wahr" userId="733cd4e8-30f0-4ff9-9b71-ebf8f9fa565f" providerId="ADAL" clId="{5713D2C7-CC8F-4485-90E2-98449D078E0F}" dt="2025-01-02T11:29:40.913" v="300" actId="2696"/>
        <pc:sldMkLst>
          <pc:docMk/>
          <pc:sldMk cId="3561960139" sldId="3529"/>
        </pc:sldMkLst>
      </pc:sldChg>
      <pc:sldChg chg="del">
        <pc:chgData name="Jens Wahr" userId="733cd4e8-30f0-4ff9-9b71-ebf8f9fa565f" providerId="ADAL" clId="{5713D2C7-CC8F-4485-90E2-98449D078E0F}" dt="2025-01-02T11:29:40.913" v="300" actId="2696"/>
        <pc:sldMkLst>
          <pc:docMk/>
          <pc:sldMk cId="2142702347" sldId="3530"/>
        </pc:sldMkLst>
      </pc:sldChg>
      <pc:sldChg chg="del">
        <pc:chgData name="Jens Wahr" userId="733cd4e8-30f0-4ff9-9b71-ebf8f9fa565f" providerId="ADAL" clId="{5713D2C7-CC8F-4485-90E2-98449D078E0F}" dt="2025-01-02T11:29:40.913" v="300" actId="2696"/>
        <pc:sldMkLst>
          <pc:docMk/>
          <pc:sldMk cId="2473605109" sldId="3531"/>
        </pc:sldMkLst>
      </pc:sldChg>
      <pc:sldChg chg="del">
        <pc:chgData name="Jens Wahr" userId="733cd4e8-30f0-4ff9-9b71-ebf8f9fa565f" providerId="ADAL" clId="{5713D2C7-CC8F-4485-90E2-98449D078E0F}" dt="2025-01-02T11:29:47.035" v="301" actId="2696"/>
        <pc:sldMkLst>
          <pc:docMk/>
          <pc:sldMk cId="647818711" sldId="3532"/>
        </pc:sldMkLst>
      </pc:sldChg>
      <pc:sldChg chg="addSp delSp modSp add mod">
        <pc:chgData name="Jens Wahr" userId="733cd4e8-30f0-4ff9-9b71-ebf8f9fa565f" providerId="ADAL" clId="{5713D2C7-CC8F-4485-90E2-98449D078E0F}" dt="2025-01-03T14:26:50.795" v="1161" actId="14100"/>
        <pc:sldMkLst>
          <pc:docMk/>
          <pc:sldMk cId="624149569" sldId="3533"/>
        </pc:sldMkLst>
        <pc:spChg chg="add mod">
          <ac:chgData name="Jens Wahr" userId="733cd4e8-30f0-4ff9-9b71-ebf8f9fa565f" providerId="ADAL" clId="{5713D2C7-CC8F-4485-90E2-98449D078E0F}" dt="2025-01-03T14:26:27.553" v="1158"/>
          <ac:spMkLst>
            <pc:docMk/>
            <pc:sldMk cId="624149569" sldId="3533"/>
            <ac:spMk id="3" creationId="{6E26F024-7F36-9A9C-F1B8-EC01789B230C}"/>
          </ac:spMkLst>
        </pc:spChg>
        <pc:spChg chg="mod">
          <ac:chgData name="Jens Wahr" userId="733cd4e8-30f0-4ff9-9b71-ebf8f9fa565f" providerId="ADAL" clId="{5713D2C7-CC8F-4485-90E2-98449D078E0F}" dt="2025-01-03T14:26:50.795" v="1161" actId="14100"/>
          <ac:spMkLst>
            <pc:docMk/>
            <pc:sldMk cId="624149569" sldId="3533"/>
            <ac:spMk id="6" creationId="{7F193325-39E9-3C48-A54C-A83F564DA448}"/>
          </ac:spMkLst>
        </pc:spChg>
      </pc:sldChg>
      <pc:sldChg chg="addSp delSp modSp add mod">
        <pc:chgData name="Jens Wahr" userId="733cd4e8-30f0-4ff9-9b71-ebf8f9fa565f" providerId="ADAL" clId="{5713D2C7-CC8F-4485-90E2-98449D078E0F}" dt="2025-01-06T08:50:59.567" v="1827" actId="14100"/>
        <pc:sldMkLst>
          <pc:docMk/>
          <pc:sldMk cId="158892309" sldId="3534"/>
        </pc:sldMkLst>
        <pc:spChg chg="mod">
          <ac:chgData name="Jens Wahr" userId="733cd4e8-30f0-4ff9-9b71-ebf8f9fa565f" providerId="ADAL" clId="{5713D2C7-CC8F-4485-90E2-98449D078E0F}" dt="2025-01-06T08:50:59.567" v="1827" actId="14100"/>
          <ac:spMkLst>
            <pc:docMk/>
            <pc:sldMk cId="158892309" sldId="3534"/>
            <ac:spMk id="6" creationId="{7F193325-39E9-3C48-A54C-A83F564DA448}"/>
          </ac:spMkLst>
        </pc:spChg>
        <pc:spChg chg="add mod">
          <ac:chgData name="Jens Wahr" userId="733cd4e8-30f0-4ff9-9b71-ebf8f9fa565f" providerId="ADAL" clId="{5713D2C7-CC8F-4485-90E2-98449D078E0F}" dt="2025-01-03T10:16:36.251" v="467"/>
          <ac:spMkLst>
            <pc:docMk/>
            <pc:sldMk cId="158892309" sldId="3534"/>
            <ac:spMk id="17" creationId="{6CEBCDB9-6C39-3D1A-9B9C-DEAB88477662}"/>
          </ac:spMkLst>
        </pc:spChg>
        <pc:spChg chg="add mod topLvl">
          <ac:chgData name="Jens Wahr" userId="733cd4e8-30f0-4ff9-9b71-ebf8f9fa565f" providerId="ADAL" clId="{5713D2C7-CC8F-4485-90E2-98449D078E0F}" dt="2025-01-03T10:22:10.724" v="496" actId="164"/>
          <ac:spMkLst>
            <pc:docMk/>
            <pc:sldMk cId="158892309" sldId="3534"/>
            <ac:spMk id="21" creationId="{0974D0DA-F5AD-C9D7-7BDF-A5C7664ADB19}"/>
          </ac:spMkLst>
        </pc:spChg>
        <pc:grpChg chg="add mod">
          <ac:chgData name="Jens Wahr" userId="733cd4e8-30f0-4ff9-9b71-ebf8f9fa565f" providerId="ADAL" clId="{5713D2C7-CC8F-4485-90E2-98449D078E0F}" dt="2025-01-03T10:22:14.638" v="497" actId="1076"/>
          <ac:grpSpMkLst>
            <pc:docMk/>
            <pc:sldMk cId="158892309" sldId="3534"/>
            <ac:grpSpMk id="24" creationId="{3BF291D7-848A-9103-319C-26D4A3B3DA5E}"/>
          </ac:grpSpMkLst>
        </pc:grpChg>
        <pc:graphicFrameChg chg="add mod ord">
          <ac:chgData name="Jens Wahr" userId="733cd4e8-30f0-4ff9-9b71-ebf8f9fa565f" providerId="ADAL" clId="{5713D2C7-CC8F-4485-90E2-98449D078E0F}" dt="2025-01-03T10:00:21.793" v="329" actId="167"/>
          <ac:graphicFrameMkLst>
            <pc:docMk/>
            <pc:sldMk cId="158892309" sldId="3534"/>
            <ac:graphicFrameMk id="16" creationId="{750BD669-FB5A-6301-8233-EC4BEFC16AFB}"/>
          </ac:graphicFrameMkLst>
        </pc:graphicFrameChg>
        <pc:picChg chg="add mod topLvl modCrop">
          <ac:chgData name="Jens Wahr" userId="733cd4e8-30f0-4ff9-9b71-ebf8f9fa565f" providerId="ADAL" clId="{5713D2C7-CC8F-4485-90E2-98449D078E0F}" dt="2025-01-03T10:22:10.724" v="496" actId="164"/>
          <ac:picMkLst>
            <pc:docMk/>
            <pc:sldMk cId="158892309" sldId="3534"/>
            <ac:picMk id="19" creationId="{EF4157B2-73F7-AEE0-FB6B-0279E427C96B}"/>
          </ac:picMkLst>
        </pc:picChg>
        <pc:picChg chg="add mod ord modCrop">
          <ac:chgData name="Jens Wahr" userId="733cd4e8-30f0-4ff9-9b71-ebf8f9fa565f" providerId="ADAL" clId="{5713D2C7-CC8F-4485-90E2-98449D078E0F}" dt="2025-01-03T10:21:29.296" v="492" actId="1076"/>
          <ac:picMkLst>
            <pc:docMk/>
            <pc:sldMk cId="158892309" sldId="3534"/>
            <ac:picMk id="20" creationId="{FE7ABBB1-E01A-A574-563F-1AA6333F8185}"/>
          </ac:picMkLst>
        </pc:picChg>
        <pc:picChg chg="add mod">
          <ac:chgData name="Jens Wahr" userId="733cd4e8-30f0-4ff9-9b71-ebf8f9fa565f" providerId="ADAL" clId="{5713D2C7-CC8F-4485-90E2-98449D078E0F}" dt="2025-01-03T14:54:29.492" v="1618"/>
          <ac:picMkLst>
            <pc:docMk/>
            <pc:sldMk cId="158892309" sldId="3534"/>
            <ac:picMk id="25" creationId="{22FCD272-9DA9-5960-6628-9C5A12B03BEE}"/>
          </ac:picMkLst>
        </pc:picChg>
      </pc:sldChg>
      <pc:sldChg chg="addSp delSp modSp add mod ord">
        <pc:chgData name="Jens Wahr" userId="733cd4e8-30f0-4ff9-9b71-ebf8f9fa565f" providerId="ADAL" clId="{5713D2C7-CC8F-4485-90E2-98449D078E0F}" dt="2025-01-06T08:51:10.407" v="1837" actId="14100"/>
        <pc:sldMkLst>
          <pc:docMk/>
          <pc:sldMk cId="1715867089" sldId="3535"/>
        </pc:sldMkLst>
        <pc:spChg chg="mod">
          <ac:chgData name="Jens Wahr" userId="733cd4e8-30f0-4ff9-9b71-ebf8f9fa565f" providerId="ADAL" clId="{5713D2C7-CC8F-4485-90E2-98449D078E0F}" dt="2025-01-06T08:51:10.407" v="1837" actId="14100"/>
          <ac:spMkLst>
            <pc:docMk/>
            <pc:sldMk cId="1715867089" sldId="3535"/>
            <ac:spMk id="6" creationId="{7F193325-39E9-3C48-A54C-A83F564DA448}"/>
          </ac:spMkLst>
        </pc:spChg>
        <pc:spChg chg="mod">
          <ac:chgData name="Jens Wahr" userId="733cd4e8-30f0-4ff9-9b71-ebf8f9fa565f" providerId="ADAL" clId="{5713D2C7-CC8F-4485-90E2-98449D078E0F}" dt="2025-01-03T10:32:18.232" v="618" actId="255"/>
          <ac:spMkLst>
            <pc:docMk/>
            <pc:sldMk cId="1715867089" sldId="3535"/>
            <ac:spMk id="17" creationId="{6CEBCDB9-6C39-3D1A-9B9C-DEAB88477662}"/>
          </ac:spMkLst>
        </pc:spChg>
        <pc:picChg chg="add mod">
          <ac:chgData name="Jens Wahr" userId="733cd4e8-30f0-4ff9-9b71-ebf8f9fa565f" providerId="ADAL" clId="{5713D2C7-CC8F-4485-90E2-98449D078E0F}" dt="2025-01-03T10:30:57.242" v="564" actId="1076"/>
          <ac:picMkLst>
            <pc:docMk/>
            <pc:sldMk cId="1715867089" sldId="3535"/>
            <ac:picMk id="2" creationId="{0557AC05-05C1-A7F9-E9FA-62545D08BE1C}"/>
          </ac:picMkLst>
        </pc:picChg>
        <pc:picChg chg="add mod">
          <ac:chgData name="Jens Wahr" userId="733cd4e8-30f0-4ff9-9b71-ebf8f9fa565f" providerId="ADAL" clId="{5713D2C7-CC8F-4485-90E2-98449D078E0F}" dt="2025-01-03T13:29:16.218" v="639" actId="1076"/>
          <ac:picMkLst>
            <pc:docMk/>
            <pc:sldMk cId="1715867089" sldId="3535"/>
            <ac:picMk id="4" creationId="{8AAA1EB5-AB2A-7EF5-26FB-20965D96E479}"/>
          </ac:picMkLst>
        </pc:picChg>
        <pc:picChg chg="add mod">
          <ac:chgData name="Jens Wahr" userId="733cd4e8-30f0-4ff9-9b71-ebf8f9fa565f" providerId="ADAL" clId="{5713D2C7-CC8F-4485-90E2-98449D078E0F}" dt="2025-01-03T13:27:44.943" v="623" actId="1076"/>
          <ac:picMkLst>
            <pc:docMk/>
            <pc:sldMk cId="1715867089" sldId="3535"/>
            <ac:picMk id="8" creationId="{D6961D13-E0EC-61A5-E97B-F22DD9E9FAF7}"/>
          </ac:picMkLst>
        </pc:picChg>
        <pc:picChg chg="add mod modCrop">
          <ac:chgData name="Jens Wahr" userId="733cd4e8-30f0-4ff9-9b71-ebf8f9fa565f" providerId="ADAL" clId="{5713D2C7-CC8F-4485-90E2-98449D078E0F}" dt="2025-01-03T13:29:23.022" v="640" actId="1076"/>
          <ac:picMkLst>
            <pc:docMk/>
            <pc:sldMk cId="1715867089" sldId="3535"/>
            <ac:picMk id="12" creationId="{48BC0F32-2FDE-B9AC-1D09-E904931691B4}"/>
          </ac:picMkLst>
        </pc:picChg>
      </pc:sldChg>
      <pc:sldChg chg="addSp delSp modSp add del mod">
        <pc:chgData name="Jens Wahr" userId="733cd4e8-30f0-4ff9-9b71-ebf8f9fa565f" providerId="ADAL" clId="{5713D2C7-CC8F-4485-90E2-98449D078E0F}" dt="2025-01-03T14:53:57.496" v="1617" actId="2696"/>
        <pc:sldMkLst>
          <pc:docMk/>
          <pc:sldMk cId="3599105479" sldId="3536"/>
        </pc:sldMkLst>
      </pc:sldChg>
      <pc:sldChg chg="add">
        <pc:chgData name="Jens Wahr" userId="733cd4e8-30f0-4ff9-9b71-ebf8f9fa565f" providerId="ADAL" clId="{5713D2C7-CC8F-4485-90E2-98449D078E0F}" dt="2025-01-03T13:45:45.975" v="662"/>
        <pc:sldMkLst>
          <pc:docMk/>
          <pc:sldMk cId="3577506980" sldId="3537"/>
        </pc:sldMkLst>
      </pc:sldChg>
      <pc:sldChg chg="addSp delSp modSp add mod">
        <pc:chgData name="Jens Wahr" userId="733cd4e8-30f0-4ff9-9b71-ebf8f9fa565f" providerId="ADAL" clId="{5713D2C7-CC8F-4485-90E2-98449D078E0F}" dt="2025-01-03T14:16:32.923" v="1133" actId="478"/>
        <pc:sldMkLst>
          <pc:docMk/>
          <pc:sldMk cId="231669159" sldId="3538"/>
        </pc:sldMkLst>
        <pc:spChg chg="mod">
          <ac:chgData name="Jens Wahr" userId="733cd4e8-30f0-4ff9-9b71-ebf8f9fa565f" providerId="ADAL" clId="{5713D2C7-CC8F-4485-90E2-98449D078E0F}" dt="2025-01-03T14:16:28.204" v="1132" actId="20577"/>
          <ac:spMkLst>
            <pc:docMk/>
            <pc:sldMk cId="231669159" sldId="3538"/>
            <ac:spMk id="9" creationId="{385CEEE5-4307-2ED9-3C95-6B8673093002}"/>
          </ac:spMkLst>
        </pc:spChg>
        <pc:spChg chg="add mod">
          <ac:chgData name="Jens Wahr" userId="733cd4e8-30f0-4ff9-9b71-ebf8f9fa565f" providerId="ADAL" clId="{5713D2C7-CC8F-4485-90E2-98449D078E0F}" dt="2025-01-03T14:01:40.731" v="800" actId="164"/>
          <ac:spMkLst>
            <pc:docMk/>
            <pc:sldMk cId="231669159" sldId="3538"/>
            <ac:spMk id="11" creationId="{7B5263C3-AE69-2AF1-9188-A39D3E773166}"/>
          </ac:spMkLst>
        </pc:spChg>
        <pc:spChg chg="mod">
          <ac:chgData name="Jens Wahr" userId="733cd4e8-30f0-4ff9-9b71-ebf8f9fa565f" providerId="ADAL" clId="{5713D2C7-CC8F-4485-90E2-98449D078E0F}" dt="2025-01-03T14:15:43.922" v="1124" actId="1076"/>
          <ac:spMkLst>
            <pc:docMk/>
            <pc:sldMk cId="231669159" sldId="3538"/>
            <ac:spMk id="12" creationId="{7B2BD9CA-70DB-D590-34EB-58067E13DC1E}"/>
          </ac:spMkLst>
        </pc:spChg>
        <pc:spChg chg="add del mod">
          <ac:chgData name="Jens Wahr" userId="733cd4e8-30f0-4ff9-9b71-ebf8f9fa565f" providerId="ADAL" clId="{5713D2C7-CC8F-4485-90E2-98449D078E0F}" dt="2025-01-03T14:13:35.975" v="1105" actId="478"/>
          <ac:spMkLst>
            <pc:docMk/>
            <pc:sldMk cId="231669159" sldId="3538"/>
            <ac:spMk id="13" creationId="{C436AF38-6892-D986-9F70-32ECF2A73541}"/>
          </ac:spMkLst>
        </pc:spChg>
        <pc:spChg chg="add mod">
          <ac:chgData name="Jens Wahr" userId="733cd4e8-30f0-4ff9-9b71-ebf8f9fa565f" providerId="ADAL" clId="{5713D2C7-CC8F-4485-90E2-98449D078E0F}" dt="2025-01-03T14:01:40.731" v="800" actId="164"/>
          <ac:spMkLst>
            <pc:docMk/>
            <pc:sldMk cId="231669159" sldId="3538"/>
            <ac:spMk id="14" creationId="{4E5B0030-497C-99F1-8DE7-262A3F3FFCC4}"/>
          </ac:spMkLst>
        </pc:spChg>
        <pc:spChg chg="mod">
          <ac:chgData name="Jens Wahr" userId="733cd4e8-30f0-4ff9-9b71-ebf8f9fa565f" providerId="ADAL" clId="{5713D2C7-CC8F-4485-90E2-98449D078E0F}" dt="2025-01-03T14:15:48.842" v="1125" actId="1076"/>
          <ac:spMkLst>
            <pc:docMk/>
            <pc:sldMk cId="231669159" sldId="3538"/>
            <ac:spMk id="15" creationId="{8A958C1D-E7B8-C71F-6F44-D33663464FBC}"/>
          </ac:spMkLst>
        </pc:spChg>
        <pc:spChg chg="mod">
          <ac:chgData name="Jens Wahr" userId="733cd4e8-30f0-4ff9-9b71-ebf8f9fa565f" providerId="ADAL" clId="{5713D2C7-CC8F-4485-90E2-98449D078E0F}" dt="2025-01-03T14:16:16.811" v="1128" actId="1076"/>
          <ac:spMkLst>
            <pc:docMk/>
            <pc:sldMk cId="231669159" sldId="3538"/>
            <ac:spMk id="22" creationId="{8D4523E2-BB50-8FFE-DB2F-F5035DF18D72}"/>
          </ac:spMkLst>
        </pc:spChg>
        <pc:spChg chg="add mod">
          <ac:chgData name="Jens Wahr" userId="733cd4e8-30f0-4ff9-9b71-ebf8f9fa565f" providerId="ADAL" clId="{5713D2C7-CC8F-4485-90E2-98449D078E0F}" dt="2025-01-03T14:14:30.903" v="1112"/>
          <ac:spMkLst>
            <pc:docMk/>
            <pc:sldMk cId="231669159" sldId="3538"/>
            <ac:spMk id="24" creationId="{2F08A0CE-5649-850A-EFAE-9C208552A758}"/>
          </ac:spMkLst>
        </pc:spChg>
        <pc:grpChg chg="add mod">
          <ac:chgData name="Jens Wahr" userId="733cd4e8-30f0-4ff9-9b71-ebf8f9fa565f" providerId="ADAL" clId="{5713D2C7-CC8F-4485-90E2-98449D078E0F}" dt="2025-01-03T14:15:34.952" v="1123" actId="1076"/>
          <ac:grpSpMkLst>
            <pc:docMk/>
            <pc:sldMk cId="231669159" sldId="3538"/>
            <ac:grpSpMk id="16" creationId="{DD2FF648-A66E-06D5-9951-29F05A7EBD9D}"/>
          </ac:grpSpMkLst>
        </pc:grpChg>
        <pc:graphicFrameChg chg="add mod">
          <ac:chgData name="Jens Wahr" userId="733cd4e8-30f0-4ff9-9b71-ebf8f9fa565f" providerId="ADAL" clId="{5713D2C7-CC8F-4485-90E2-98449D078E0F}" dt="2025-01-03T14:14:52.589" v="1114" actId="1076"/>
          <ac:graphicFrameMkLst>
            <pc:docMk/>
            <pc:sldMk cId="231669159" sldId="3538"/>
            <ac:graphicFrameMk id="2" creationId="{22C32F1C-BED9-7775-FF37-512A4A0C5D08}"/>
          </ac:graphicFrameMkLst>
        </pc:graphicFrameChg>
        <pc:graphicFrameChg chg="add mod">
          <ac:chgData name="Jens Wahr" userId="733cd4e8-30f0-4ff9-9b71-ebf8f9fa565f" providerId="ADAL" clId="{5713D2C7-CC8F-4485-90E2-98449D078E0F}" dt="2025-01-03T14:15:28.753" v="1122" actId="1076"/>
          <ac:graphicFrameMkLst>
            <pc:docMk/>
            <pc:sldMk cId="231669159" sldId="3538"/>
            <ac:graphicFrameMk id="10" creationId="{7111E9DD-0535-D386-A5A8-F21D5622FB83}"/>
          </ac:graphicFrameMkLst>
        </pc:graphicFrameChg>
        <pc:graphicFrameChg chg="add mod">
          <ac:chgData name="Jens Wahr" userId="733cd4e8-30f0-4ff9-9b71-ebf8f9fa565f" providerId="ADAL" clId="{5713D2C7-CC8F-4485-90E2-98449D078E0F}" dt="2025-01-03T14:14:57.854" v="1115" actId="1076"/>
          <ac:graphicFrameMkLst>
            <pc:docMk/>
            <pc:sldMk cId="231669159" sldId="3538"/>
            <ac:graphicFrameMk id="17" creationId="{817B6B16-3339-09F2-F652-C54CAABDB5D8}"/>
          </ac:graphicFrameMkLst>
        </pc:graphicFrameChg>
      </pc:sldChg>
      <pc:sldChg chg="addSp delSp modSp add mod">
        <pc:chgData name="Jens Wahr" userId="733cd4e8-30f0-4ff9-9b71-ebf8f9fa565f" providerId="ADAL" clId="{5713D2C7-CC8F-4485-90E2-98449D078E0F}" dt="2025-01-03T14:25:26.147" v="1153" actId="1076"/>
        <pc:sldMkLst>
          <pc:docMk/>
          <pc:sldMk cId="1675840295" sldId="3539"/>
        </pc:sldMkLst>
        <pc:spChg chg="mod">
          <ac:chgData name="Jens Wahr" userId="733cd4e8-30f0-4ff9-9b71-ebf8f9fa565f" providerId="ADAL" clId="{5713D2C7-CC8F-4485-90E2-98449D078E0F}" dt="2025-01-03T14:25:26.147" v="1153" actId="1076"/>
          <ac:spMkLst>
            <pc:docMk/>
            <pc:sldMk cId="1675840295" sldId="3539"/>
            <ac:spMk id="8" creationId="{55C01EF2-0DAC-83B9-9932-D64C5EF9409B}"/>
          </ac:spMkLst>
        </pc:spChg>
        <pc:spChg chg="mod">
          <ac:chgData name="Jens Wahr" userId="733cd4e8-30f0-4ff9-9b71-ebf8f9fa565f" providerId="ADAL" clId="{5713D2C7-CC8F-4485-90E2-98449D078E0F}" dt="2025-01-03T14:16:48.945" v="1139" actId="20577"/>
          <ac:spMkLst>
            <pc:docMk/>
            <pc:sldMk cId="1675840295" sldId="3539"/>
            <ac:spMk id="9" creationId="{385CEEE5-4307-2ED9-3C95-6B8673093002}"/>
          </ac:spMkLst>
        </pc:spChg>
        <pc:spChg chg="mod">
          <ac:chgData name="Jens Wahr" userId="733cd4e8-30f0-4ff9-9b71-ebf8f9fa565f" providerId="ADAL" clId="{5713D2C7-CC8F-4485-90E2-98449D078E0F}" dt="2025-01-03T14:25:09.533" v="1150" actId="1076"/>
          <ac:spMkLst>
            <pc:docMk/>
            <pc:sldMk cId="1675840295" sldId="3539"/>
            <ac:spMk id="12" creationId="{7B2BD9CA-70DB-D590-34EB-58067E13DC1E}"/>
          </ac:spMkLst>
        </pc:spChg>
        <pc:spChg chg="mod">
          <ac:chgData name="Jens Wahr" userId="733cd4e8-30f0-4ff9-9b71-ebf8f9fa565f" providerId="ADAL" clId="{5713D2C7-CC8F-4485-90E2-98449D078E0F}" dt="2025-01-03T14:25:18.141" v="1151" actId="1076"/>
          <ac:spMkLst>
            <pc:docMk/>
            <pc:sldMk cId="1675840295" sldId="3539"/>
            <ac:spMk id="15" creationId="{8A958C1D-E7B8-C71F-6F44-D33663464FBC}"/>
          </ac:spMkLst>
        </pc:spChg>
        <pc:spChg chg="mod">
          <ac:chgData name="Jens Wahr" userId="733cd4e8-30f0-4ff9-9b71-ebf8f9fa565f" providerId="ADAL" clId="{5713D2C7-CC8F-4485-90E2-98449D078E0F}" dt="2025-01-03T14:16:44.373" v="1135" actId="1076"/>
          <ac:spMkLst>
            <pc:docMk/>
            <pc:sldMk cId="1675840295" sldId="3539"/>
            <ac:spMk id="22" creationId="{8D4523E2-BB50-8FFE-DB2F-F5035DF18D72}"/>
          </ac:spMkLst>
        </pc:spChg>
        <pc:graphicFrameChg chg="add mod">
          <ac:chgData name="Jens Wahr" userId="733cd4e8-30f0-4ff9-9b71-ebf8f9fa565f" providerId="ADAL" clId="{5713D2C7-CC8F-4485-90E2-98449D078E0F}" dt="2025-01-03T14:24:59.870" v="1149" actId="1076"/>
          <ac:graphicFrameMkLst>
            <pc:docMk/>
            <pc:sldMk cId="1675840295" sldId="3539"/>
            <ac:graphicFrameMk id="3" creationId="{F0B85B1C-F89A-C6FC-E9D1-06DF7D9E473A}"/>
          </ac:graphicFrameMkLst>
        </pc:graphicFrameChg>
        <pc:graphicFrameChg chg="add mod">
          <ac:chgData name="Jens Wahr" userId="733cd4e8-30f0-4ff9-9b71-ebf8f9fa565f" providerId="ADAL" clId="{5713D2C7-CC8F-4485-90E2-98449D078E0F}" dt="2025-01-03T14:24:40.251" v="1146" actId="1076"/>
          <ac:graphicFrameMkLst>
            <pc:docMk/>
            <pc:sldMk cId="1675840295" sldId="3539"/>
            <ac:graphicFrameMk id="4" creationId="{C5764DED-4907-F2D9-3A07-6D6121142348}"/>
          </ac:graphicFrameMkLst>
        </pc:graphicFrameChg>
        <pc:graphicFrameChg chg="add mod">
          <ac:chgData name="Jens Wahr" userId="733cd4e8-30f0-4ff9-9b71-ebf8f9fa565f" providerId="ADAL" clId="{5713D2C7-CC8F-4485-90E2-98449D078E0F}" dt="2025-01-03T14:24:20.471" v="1144" actId="1076"/>
          <ac:graphicFrameMkLst>
            <pc:docMk/>
            <pc:sldMk cId="1675840295" sldId="3539"/>
            <ac:graphicFrameMk id="5" creationId="{8BEBB56D-4A8A-876F-16B5-84786A6A3874}"/>
          </ac:graphicFrameMkLst>
        </pc:graphicFrameChg>
      </pc:sldChg>
      <pc:sldChg chg="addSp delSp modSp add mod">
        <pc:chgData name="Jens Wahr" userId="733cd4e8-30f0-4ff9-9b71-ebf8f9fa565f" providerId="ADAL" clId="{5713D2C7-CC8F-4485-90E2-98449D078E0F}" dt="2025-01-03T14:27:46.428" v="1169" actId="1076"/>
        <pc:sldMkLst>
          <pc:docMk/>
          <pc:sldMk cId="1161781455" sldId="3540"/>
        </pc:sldMkLst>
        <pc:picChg chg="add mod">
          <ac:chgData name="Jens Wahr" userId="733cd4e8-30f0-4ff9-9b71-ebf8f9fa565f" providerId="ADAL" clId="{5713D2C7-CC8F-4485-90E2-98449D078E0F}" dt="2025-01-03T14:27:46.428" v="1169" actId="1076"/>
          <ac:picMkLst>
            <pc:docMk/>
            <pc:sldMk cId="1161781455" sldId="3540"/>
            <ac:picMk id="2" creationId="{E47CD700-832C-CC9B-9B8A-4664FE76877F}"/>
          </ac:picMkLst>
        </pc:picChg>
        <pc:picChg chg="add mod">
          <ac:chgData name="Jens Wahr" userId="733cd4e8-30f0-4ff9-9b71-ebf8f9fa565f" providerId="ADAL" clId="{5713D2C7-CC8F-4485-90E2-98449D078E0F}" dt="2025-01-03T14:27:41.108" v="1168" actId="1076"/>
          <ac:picMkLst>
            <pc:docMk/>
            <pc:sldMk cId="1161781455" sldId="3540"/>
            <ac:picMk id="4" creationId="{7545CB46-8534-59BD-5425-32B9326722DC}"/>
          </ac:picMkLst>
        </pc:picChg>
      </pc:sldChg>
      <pc:sldChg chg="addSp delSp modSp add mod ord">
        <pc:chgData name="Jens Wahr" userId="733cd4e8-30f0-4ff9-9b71-ebf8f9fa565f" providerId="ADAL" clId="{5713D2C7-CC8F-4485-90E2-98449D078E0F}" dt="2025-01-03T14:53:29.712" v="1616" actId="1076"/>
        <pc:sldMkLst>
          <pc:docMk/>
          <pc:sldMk cId="1065224933" sldId="3541"/>
        </pc:sldMkLst>
        <pc:spChg chg="mod">
          <ac:chgData name="Jens Wahr" userId="733cd4e8-30f0-4ff9-9b71-ebf8f9fa565f" providerId="ADAL" clId="{5713D2C7-CC8F-4485-90E2-98449D078E0F}" dt="2025-01-03T14:34:14.910" v="1211" actId="20577"/>
          <ac:spMkLst>
            <pc:docMk/>
            <pc:sldMk cId="1065224933" sldId="3541"/>
            <ac:spMk id="9" creationId="{385CEEE5-4307-2ED9-3C95-6B8673093002}"/>
          </ac:spMkLst>
        </pc:spChg>
        <pc:spChg chg="add mod">
          <ac:chgData name="Jens Wahr" userId="733cd4e8-30f0-4ff9-9b71-ebf8f9fa565f" providerId="ADAL" clId="{5713D2C7-CC8F-4485-90E2-98449D078E0F}" dt="2025-01-03T14:39:35.646" v="1435" actId="1076"/>
          <ac:spMkLst>
            <pc:docMk/>
            <pc:sldMk cId="1065224933" sldId="3541"/>
            <ac:spMk id="10" creationId="{852EC540-81E8-3025-493E-6CB889257C8E}"/>
          </ac:spMkLst>
        </pc:spChg>
        <pc:spChg chg="add mod">
          <ac:chgData name="Jens Wahr" userId="733cd4e8-30f0-4ff9-9b71-ebf8f9fa565f" providerId="ADAL" clId="{5713D2C7-CC8F-4485-90E2-98449D078E0F}" dt="2025-01-03T14:39:40.114" v="1436" actId="1076"/>
          <ac:spMkLst>
            <pc:docMk/>
            <pc:sldMk cId="1065224933" sldId="3541"/>
            <ac:spMk id="11" creationId="{A537B205-795C-C7DD-BFC3-8404B8E6FE96}"/>
          </ac:spMkLst>
        </pc:spChg>
        <pc:spChg chg="add mod">
          <ac:chgData name="Jens Wahr" userId="733cd4e8-30f0-4ff9-9b71-ebf8f9fa565f" providerId="ADAL" clId="{5713D2C7-CC8F-4485-90E2-98449D078E0F}" dt="2025-01-03T14:39:46.494" v="1437" actId="1076"/>
          <ac:spMkLst>
            <pc:docMk/>
            <pc:sldMk cId="1065224933" sldId="3541"/>
            <ac:spMk id="13" creationId="{78D86F8A-2436-F54D-AA45-70DDCB8F80F6}"/>
          </ac:spMkLst>
        </pc:spChg>
        <pc:picChg chg="add mod">
          <ac:chgData name="Jens Wahr" userId="733cd4e8-30f0-4ff9-9b71-ebf8f9fa565f" providerId="ADAL" clId="{5713D2C7-CC8F-4485-90E2-98449D078E0F}" dt="2025-01-03T14:35:20.769" v="1220" actId="1076"/>
          <ac:picMkLst>
            <pc:docMk/>
            <pc:sldMk cId="1065224933" sldId="3541"/>
            <ac:picMk id="2" creationId="{17137296-F142-791F-E400-113C2C64F671}"/>
          </ac:picMkLst>
        </pc:picChg>
        <pc:picChg chg="add mod">
          <ac:chgData name="Jens Wahr" userId="733cd4e8-30f0-4ff9-9b71-ebf8f9fa565f" providerId="ADAL" clId="{5713D2C7-CC8F-4485-90E2-98449D078E0F}" dt="2025-01-03T14:53:29.712" v="1616" actId="1076"/>
          <ac:picMkLst>
            <pc:docMk/>
            <pc:sldMk cId="1065224933" sldId="3541"/>
            <ac:picMk id="14" creationId="{098F9987-0E26-0A03-0C3C-BB2FB7C9C306}"/>
          </ac:picMkLst>
        </pc:picChg>
      </pc:sldChg>
      <pc:sldChg chg="addSp delSp modSp add del mod modAnim">
        <pc:chgData name="Jens Wahr" userId="733cd4e8-30f0-4ff9-9b71-ebf8f9fa565f" providerId="ADAL" clId="{5713D2C7-CC8F-4485-90E2-98449D078E0F}" dt="2025-01-03T14:55:42.634" v="1649" actId="2696"/>
        <pc:sldMkLst>
          <pc:docMk/>
          <pc:sldMk cId="318545757" sldId="3542"/>
        </pc:sldMkLst>
      </pc:sldChg>
      <pc:sldChg chg="addSp delSp modSp add mod">
        <pc:chgData name="Jens Wahr" userId="733cd4e8-30f0-4ff9-9b71-ebf8f9fa565f" providerId="ADAL" clId="{5713D2C7-CC8F-4485-90E2-98449D078E0F}" dt="2025-01-03T14:55:29.225" v="1648" actId="14100"/>
        <pc:sldMkLst>
          <pc:docMk/>
          <pc:sldMk cId="3448195408" sldId="3543"/>
        </pc:sldMkLst>
        <pc:spChg chg="mod">
          <ac:chgData name="Jens Wahr" userId="733cd4e8-30f0-4ff9-9b71-ebf8f9fa565f" providerId="ADAL" clId="{5713D2C7-CC8F-4485-90E2-98449D078E0F}" dt="2025-01-03T14:47:43.600" v="1545" actId="20577"/>
          <ac:spMkLst>
            <pc:docMk/>
            <pc:sldMk cId="3448195408" sldId="3543"/>
            <ac:spMk id="6" creationId="{7F193325-39E9-3C48-A54C-A83F564DA448}"/>
          </ac:spMkLst>
        </pc:spChg>
        <pc:spChg chg="add mod">
          <ac:chgData name="Jens Wahr" userId="733cd4e8-30f0-4ff9-9b71-ebf8f9fa565f" providerId="ADAL" clId="{5713D2C7-CC8F-4485-90E2-98449D078E0F}" dt="2025-01-03T14:51:47.759" v="1614"/>
          <ac:spMkLst>
            <pc:docMk/>
            <pc:sldMk cId="3448195408" sldId="3543"/>
            <ac:spMk id="8" creationId="{B9246530-F9D9-8AEF-AAA5-AC62B557AB97}"/>
          </ac:spMkLst>
        </pc:spChg>
        <pc:spChg chg="mod">
          <ac:chgData name="Jens Wahr" userId="733cd4e8-30f0-4ff9-9b71-ebf8f9fa565f" providerId="ADAL" clId="{5713D2C7-CC8F-4485-90E2-98449D078E0F}" dt="2025-01-03T14:55:29.225" v="1648" actId="14100"/>
          <ac:spMkLst>
            <pc:docMk/>
            <pc:sldMk cId="3448195408" sldId="3543"/>
            <ac:spMk id="17" creationId="{6CEBCDB9-6C39-3D1A-9B9C-DEAB88477662}"/>
          </ac:spMkLst>
        </pc:spChg>
        <pc:picChg chg="add mod">
          <ac:chgData name="Jens Wahr" userId="733cd4e8-30f0-4ff9-9b71-ebf8f9fa565f" providerId="ADAL" clId="{5713D2C7-CC8F-4485-90E2-98449D078E0F}" dt="2025-01-03T14:54:57.193" v="1622" actId="1076"/>
          <ac:picMkLst>
            <pc:docMk/>
            <pc:sldMk cId="3448195408" sldId="3543"/>
            <ac:picMk id="4" creationId="{FD422CD9-40DB-755D-EEAF-3AEB5C32251D}"/>
          </ac:picMkLst>
        </pc:picChg>
        <pc:picChg chg="mod">
          <ac:chgData name="Jens Wahr" userId="733cd4e8-30f0-4ff9-9b71-ebf8f9fa565f" providerId="ADAL" clId="{5713D2C7-CC8F-4485-90E2-98449D078E0F}" dt="2025-01-03T14:54:59.723" v="1623" actId="1076"/>
          <ac:picMkLst>
            <pc:docMk/>
            <pc:sldMk cId="3448195408" sldId="3543"/>
            <ac:picMk id="5" creationId="{31309AAF-F44D-5965-2BA7-D2A725FE7CCD}"/>
          </ac:picMkLst>
        </pc:picChg>
      </pc:sldChg>
      <pc:sldChg chg="add del">
        <pc:chgData name="Jens Wahr" userId="733cd4e8-30f0-4ff9-9b71-ebf8f9fa565f" providerId="ADAL" clId="{5713D2C7-CC8F-4485-90E2-98449D078E0F}" dt="2025-01-06T09:09:57.628" v="1838" actId="2696"/>
        <pc:sldMkLst>
          <pc:docMk/>
          <pc:sldMk cId="1340100109" sldId="3544"/>
        </pc:sldMkLst>
      </pc:sldChg>
      <pc:sldChg chg="addSp delSp modSp add mod">
        <pc:chgData name="Jens Wahr" userId="733cd4e8-30f0-4ff9-9b71-ebf8f9fa565f" providerId="ADAL" clId="{5713D2C7-CC8F-4485-90E2-98449D078E0F}" dt="2025-01-06T08:50:18.151" v="1795" actId="20577"/>
        <pc:sldMkLst>
          <pc:docMk/>
          <pc:sldMk cId="1454199313" sldId="3545"/>
        </pc:sldMkLst>
        <pc:spChg chg="add mod">
          <ac:chgData name="Jens Wahr" userId="733cd4e8-30f0-4ff9-9b71-ebf8f9fa565f" providerId="ADAL" clId="{5713D2C7-CC8F-4485-90E2-98449D078E0F}" dt="2025-01-03T15:01:25.745" v="1697" actId="113"/>
          <ac:spMkLst>
            <pc:docMk/>
            <pc:sldMk cId="1454199313" sldId="3545"/>
            <ac:spMk id="5" creationId="{789B2176-073B-DD69-98D7-D1F1396D5F3F}"/>
          </ac:spMkLst>
        </pc:spChg>
        <pc:spChg chg="mod">
          <ac:chgData name="Jens Wahr" userId="733cd4e8-30f0-4ff9-9b71-ebf8f9fa565f" providerId="ADAL" clId="{5713D2C7-CC8F-4485-90E2-98449D078E0F}" dt="2025-01-06T08:50:18.151" v="1795" actId="20577"/>
          <ac:spMkLst>
            <pc:docMk/>
            <pc:sldMk cId="1454199313" sldId="3545"/>
            <ac:spMk id="6" creationId="{7F193325-39E9-3C48-A54C-A83F564DA448}"/>
          </ac:spMkLst>
        </pc:spChg>
        <pc:picChg chg="add mod">
          <ac:chgData name="Jens Wahr" userId="733cd4e8-30f0-4ff9-9b71-ebf8f9fa565f" providerId="ADAL" clId="{5713D2C7-CC8F-4485-90E2-98449D078E0F}" dt="2025-01-03T15:01:57.746" v="1704" actId="1076"/>
          <ac:picMkLst>
            <pc:docMk/>
            <pc:sldMk cId="1454199313" sldId="3545"/>
            <ac:picMk id="9" creationId="{6339E87F-5C57-5158-B5EE-90F1965F5FF0}"/>
          </ac:picMkLst>
        </pc:picChg>
      </pc:sldChg>
      <pc:sldChg chg="addSp delSp modSp add mod">
        <pc:chgData name="Jens Wahr" userId="733cd4e8-30f0-4ff9-9b71-ebf8f9fa565f" providerId="ADAL" clId="{5713D2C7-CC8F-4485-90E2-98449D078E0F}" dt="2025-01-06T08:50:31.960" v="1805" actId="14100"/>
        <pc:sldMkLst>
          <pc:docMk/>
          <pc:sldMk cId="1933286782" sldId="3546"/>
        </pc:sldMkLst>
        <pc:spChg chg="add mod">
          <ac:chgData name="Jens Wahr" userId="733cd4e8-30f0-4ff9-9b71-ebf8f9fa565f" providerId="ADAL" clId="{5713D2C7-CC8F-4485-90E2-98449D078E0F}" dt="2025-01-03T15:10:37.959" v="1777" actId="14100"/>
          <ac:spMkLst>
            <pc:docMk/>
            <pc:sldMk cId="1933286782" sldId="3546"/>
            <ac:spMk id="4" creationId="{F03C30FE-86DD-EC8D-BD1A-7763D06474F3}"/>
          </ac:spMkLst>
        </pc:spChg>
        <pc:spChg chg="mod">
          <ac:chgData name="Jens Wahr" userId="733cd4e8-30f0-4ff9-9b71-ebf8f9fa565f" providerId="ADAL" clId="{5713D2C7-CC8F-4485-90E2-98449D078E0F}" dt="2025-01-03T15:09:51.030" v="1771" actId="20577"/>
          <ac:spMkLst>
            <pc:docMk/>
            <pc:sldMk cId="1933286782" sldId="3546"/>
            <ac:spMk id="5" creationId="{789B2176-073B-DD69-98D7-D1F1396D5F3F}"/>
          </ac:spMkLst>
        </pc:spChg>
        <pc:spChg chg="mod">
          <ac:chgData name="Jens Wahr" userId="733cd4e8-30f0-4ff9-9b71-ebf8f9fa565f" providerId="ADAL" clId="{5713D2C7-CC8F-4485-90E2-98449D078E0F}" dt="2025-01-06T08:50:31.960" v="1805" actId="14100"/>
          <ac:spMkLst>
            <pc:docMk/>
            <pc:sldMk cId="1933286782" sldId="3546"/>
            <ac:spMk id="6" creationId="{7F193325-39E9-3C48-A54C-A83F564DA448}"/>
          </ac:spMkLst>
        </pc:spChg>
        <pc:picChg chg="add mod">
          <ac:chgData name="Jens Wahr" userId="733cd4e8-30f0-4ff9-9b71-ebf8f9fa565f" providerId="ADAL" clId="{5713D2C7-CC8F-4485-90E2-98449D078E0F}" dt="2025-01-03T15:10:00.873" v="1772" actId="1076"/>
          <ac:picMkLst>
            <pc:docMk/>
            <pc:sldMk cId="1933286782" sldId="3546"/>
            <ac:picMk id="3" creationId="{8F4273ED-5C56-B588-D734-B2C3F1633D91}"/>
          </ac:picMkLst>
        </pc:picChg>
        <pc:picChg chg="add mod">
          <ac:chgData name="Jens Wahr" userId="733cd4e8-30f0-4ff9-9b71-ebf8f9fa565f" providerId="ADAL" clId="{5713D2C7-CC8F-4485-90E2-98449D078E0F}" dt="2025-01-03T15:18:52.773" v="1783" actId="1076"/>
          <ac:picMkLst>
            <pc:docMk/>
            <pc:sldMk cId="1933286782" sldId="3546"/>
            <ac:picMk id="10" creationId="{6A9E5F34-BEFA-3DAC-3333-81D57B10AED5}"/>
          </ac:picMkLst>
        </pc:picChg>
      </pc:sldChg>
      <pc:sldChg chg="addSp delSp modSp add mod">
        <pc:chgData name="Jens Wahr" userId="733cd4e8-30f0-4ff9-9b71-ebf8f9fa565f" providerId="ADAL" clId="{5713D2C7-CC8F-4485-90E2-98449D078E0F}" dt="2025-01-07T09:04:50.238" v="1991" actId="20577"/>
        <pc:sldMkLst>
          <pc:docMk/>
          <pc:sldMk cId="278709504" sldId="3547"/>
        </pc:sldMkLst>
        <pc:spChg chg="mod">
          <ac:chgData name="Jens Wahr" userId="733cd4e8-30f0-4ff9-9b71-ebf8f9fa565f" providerId="ADAL" clId="{5713D2C7-CC8F-4485-90E2-98449D078E0F}" dt="2025-01-07T08:46:45.158" v="1866" actId="20577"/>
          <ac:spMkLst>
            <pc:docMk/>
            <pc:sldMk cId="278709504" sldId="3547"/>
            <ac:spMk id="6" creationId="{7F193325-39E9-3C48-A54C-A83F564DA448}"/>
          </ac:spMkLst>
        </pc:spChg>
        <pc:spChg chg="mod">
          <ac:chgData name="Jens Wahr" userId="733cd4e8-30f0-4ff9-9b71-ebf8f9fa565f" providerId="ADAL" clId="{5713D2C7-CC8F-4485-90E2-98449D078E0F}" dt="2025-01-07T08:47:04.869" v="1868" actId="1076"/>
          <ac:spMkLst>
            <pc:docMk/>
            <pc:sldMk cId="278709504" sldId="3547"/>
            <ac:spMk id="11" creationId="{4C536C5B-3330-B4C5-04DE-288C8C346002}"/>
          </ac:spMkLst>
        </pc:spChg>
        <pc:spChg chg="mod">
          <ac:chgData name="Jens Wahr" userId="733cd4e8-30f0-4ff9-9b71-ebf8f9fa565f" providerId="ADAL" clId="{5713D2C7-CC8F-4485-90E2-98449D078E0F}" dt="2025-01-07T08:47:04.869" v="1868" actId="1076"/>
          <ac:spMkLst>
            <pc:docMk/>
            <pc:sldMk cId="278709504" sldId="3547"/>
            <ac:spMk id="12" creationId="{AB85BBD8-E367-3BD0-3402-562E0BB6C624}"/>
          </ac:spMkLst>
        </pc:spChg>
        <pc:spChg chg="add mod">
          <ac:chgData name="Jens Wahr" userId="733cd4e8-30f0-4ff9-9b71-ebf8f9fa565f" providerId="ADAL" clId="{5713D2C7-CC8F-4485-90E2-98449D078E0F}" dt="2025-01-07T09:04:50.238" v="1991" actId="20577"/>
          <ac:spMkLst>
            <pc:docMk/>
            <pc:sldMk cId="278709504" sldId="3547"/>
            <ac:spMk id="13" creationId="{5939C1C5-5840-C7BC-EC25-9510F6B2CE56}"/>
          </ac:spMkLst>
        </pc:spChg>
        <pc:grpChg chg="add mod">
          <ac:chgData name="Jens Wahr" userId="733cd4e8-30f0-4ff9-9b71-ebf8f9fa565f" providerId="ADAL" clId="{5713D2C7-CC8F-4485-90E2-98449D078E0F}" dt="2025-01-07T08:47:04.869" v="1868" actId="1076"/>
          <ac:grpSpMkLst>
            <pc:docMk/>
            <pc:sldMk cId="278709504" sldId="3547"/>
            <ac:grpSpMk id="5" creationId="{5313991B-D99C-B4BB-F79B-C9FE9E644642}"/>
          </ac:grpSpMkLst>
        </pc:grpChg>
        <pc:picChg chg="mod">
          <ac:chgData name="Jens Wahr" userId="733cd4e8-30f0-4ff9-9b71-ebf8f9fa565f" providerId="ADAL" clId="{5713D2C7-CC8F-4485-90E2-98449D078E0F}" dt="2025-01-07T08:47:04.869" v="1868" actId="1076"/>
          <ac:picMkLst>
            <pc:docMk/>
            <pc:sldMk cId="278709504" sldId="3547"/>
            <ac:picMk id="8" creationId="{18DC2F34-37D3-C1BF-2AF0-2F9DF5E8B10B}"/>
          </ac:picMkLst>
        </pc:picChg>
        <pc:cxnChg chg="mod">
          <ac:chgData name="Jens Wahr" userId="733cd4e8-30f0-4ff9-9b71-ebf8f9fa565f" providerId="ADAL" clId="{5713D2C7-CC8F-4485-90E2-98449D078E0F}" dt="2025-01-07T08:47:04.869" v="1868" actId="1076"/>
          <ac:cxnSpMkLst>
            <pc:docMk/>
            <pc:sldMk cId="278709504" sldId="3547"/>
            <ac:cxnSpMk id="9" creationId="{0FA7CE6E-E677-9D41-9542-901BD91E3E08}"/>
          </ac:cxnSpMkLst>
        </pc:cxnChg>
      </pc:sldChg>
      <pc:sldChg chg="addSp delSp modSp add mod ord">
        <pc:chgData name="Jens Wahr" userId="733cd4e8-30f0-4ff9-9b71-ebf8f9fa565f" providerId="ADAL" clId="{5713D2C7-CC8F-4485-90E2-98449D078E0F}" dt="2025-01-07T09:36:06.369" v="2222" actId="1076"/>
        <pc:sldMkLst>
          <pc:docMk/>
          <pc:sldMk cId="517845128" sldId="3548"/>
        </pc:sldMkLst>
        <pc:spChg chg="add mod">
          <ac:chgData name="Jens Wahr" userId="733cd4e8-30f0-4ff9-9b71-ebf8f9fa565f" providerId="ADAL" clId="{5713D2C7-CC8F-4485-90E2-98449D078E0F}" dt="2025-01-07T09:36:06.369" v="2222" actId="1076"/>
          <ac:spMkLst>
            <pc:docMk/>
            <pc:sldMk cId="517845128" sldId="3548"/>
            <ac:spMk id="4" creationId="{BDA0D47B-4701-87F4-0544-9AB548D1D2EA}"/>
          </ac:spMkLst>
        </pc:spChg>
        <pc:spChg chg="mod">
          <ac:chgData name="Jens Wahr" userId="733cd4e8-30f0-4ff9-9b71-ebf8f9fa565f" providerId="ADAL" clId="{5713D2C7-CC8F-4485-90E2-98449D078E0F}" dt="2025-01-07T09:36:00.950" v="2221" actId="1076"/>
          <ac:spMkLst>
            <pc:docMk/>
            <pc:sldMk cId="517845128" sldId="3548"/>
            <ac:spMk id="13" creationId="{5939C1C5-5840-C7BC-EC25-9510F6B2CE56}"/>
          </ac:spMkLst>
        </pc:spChg>
        <pc:picChg chg="add mod ord">
          <ac:chgData name="Jens Wahr" userId="733cd4e8-30f0-4ff9-9b71-ebf8f9fa565f" providerId="ADAL" clId="{5713D2C7-CC8F-4485-90E2-98449D078E0F}" dt="2025-01-07T09:35:22.546" v="2220" actId="1076"/>
          <ac:picMkLst>
            <pc:docMk/>
            <pc:sldMk cId="517845128" sldId="3548"/>
            <ac:picMk id="10" creationId="{20979A0F-9E49-0FF9-6F0B-40A4BEBB0E9D}"/>
          </ac:picMkLst>
        </pc:picChg>
        <pc:picChg chg="add mod">
          <ac:chgData name="Jens Wahr" userId="733cd4e8-30f0-4ff9-9b71-ebf8f9fa565f" providerId="ADAL" clId="{5713D2C7-CC8F-4485-90E2-98449D078E0F}" dt="2025-01-07T09:35:19.043" v="2219" actId="1076"/>
          <ac:picMkLst>
            <pc:docMk/>
            <pc:sldMk cId="517845128" sldId="3548"/>
            <ac:picMk id="15" creationId="{2D6ACFC3-4E98-FF63-7CBF-042B3EDB5DEB}"/>
          </ac:picMkLst>
        </pc:picChg>
      </pc:sldChg>
      <pc:sldChg chg="addSp delSp modSp add mod">
        <pc:chgData name="Jens Wahr" userId="733cd4e8-30f0-4ff9-9b71-ebf8f9fa565f" providerId="ADAL" clId="{5713D2C7-CC8F-4485-90E2-98449D078E0F}" dt="2025-01-07T09:20:52.793" v="2190" actId="20577"/>
        <pc:sldMkLst>
          <pc:docMk/>
          <pc:sldMk cId="1807486064" sldId="3549"/>
        </pc:sldMkLst>
        <pc:spChg chg="add mod">
          <ac:chgData name="Jens Wahr" userId="733cd4e8-30f0-4ff9-9b71-ebf8f9fa565f" providerId="ADAL" clId="{5713D2C7-CC8F-4485-90E2-98449D078E0F}" dt="2025-01-07T09:18:18.696" v="2131" actId="20577"/>
          <ac:spMkLst>
            <pc:docMk/>
            <pc:sldMk cId="1807486064" sldId="3549"/>
            <ac:spMk id="10" creationId="{6792772F-7B86-6AC6-29A1-BACAFFDA2787}"/>
          </ac:spMkLst>
        </pc:spChg>
        <pc:spChg chg="mod">
          <ac:chgData name="Jens Wahr" userId="733cd4e8-30f0-4ff9-9b71-ebf8f9fa565f" providerId="ADAL" clId="{5713D2C7-CC8F-4485-90E2-98449D078E0F}" dt="2025-01-07T09:20:52.793" v="2190" actId="20577"/>
          <ac:spMkLst>
            <pc:docMk/>
            <pc:sldMk cId="1807486064" sldId="3549"/>
            <ac:spMk id="13" creationId="{5939C1C5-5840-C7BC-EC25-9510F6B2CE56}"/>
          </ac:spMkLst>
        </pc:spChg>
        <pc:picChg chg="add mod ord">
          <ac:chgData name="Jens Wahr" userId="733cd4e8-30f0-4ff9-9b71-ebf8f9fa565f" providerId="ADAL" clId="{5713D2C7-CC8F-4485-90E2-98449D078E0F}" dt="2025-01-07T09:16:10.766" v="2086" actId="1076"/>
          <ac:picMkLst>
            <pc:docMk/>
            <pc:sldMk cId="1807486064" sldId="3549"/>
            <ac:picMk id="5" creationId="{37E90F2D-4E01-B83C-76C1-90D2E92CAB06}"/>
          </ac:picMkLst>
        </pc:picChg>
        <pc:picChg chg="add mod">
          <ac:chgData name="Jens Wahr" userId="733cd4e8-30f0-4ff9-9b71-ebf8f9fa565f" providerId="ADAL" clId="{5713D2C7-CC8F-4485-90E2-98449D078E0F}" dt="2025-01-07T09:20:12.783" v="2164" actId="1076"/>
          <ac:picMkLst>
            <pc:docMk/>
            <pc:sldMk cId="1807486064" sldId="3549"/>
            <ac:picMk id="9" creationId="{6F5B3583-EAF1-2A29-0810-7D4DDFB923D9}"/>
          </ac:picMkLst>
        </pc:picChg>
      </pc:sldChg>
      <pc:sldChg chg="addSp delSp modSp add mod">
        <pc:chgData name="Jens Wahr" userId="733cd4e8-30f0-4ff9-9b71-ebf8f9fa565f" providerId="ADAL" clId="{5713D2C7-CC8F-4485-90E2-98449D078E0F}" dt="2025-01-10T08:34:17.033" v="2271" actId="1076"/>
        <pc:sldMkLst>
          <pc:docMk/>
          <pc:sldMk cId="3760295231" sldId="3550"/>
        </pc:sldMkLst>
        <pc:spChg chg="add mod">
          <ac:chgData name="Jens Wahr" userId="733cd4e8-30f0-4ff9-9b71-ebf8f9fa565f" providerId="ADAL" clId="{5713D2C7-CC8F-4485-90E2-98449D078E0F}" dt="2025-01-10T08:34:17.033" v="2271" actId="1076"/>
          <ac:spMkLst>
            <pc:docMk/>
            <pc:sldMk cId="3760295231" sldId="3550"/>
            <ac:spMk id="3" creationId="{5B09927F-FC1E-D18F-D645-6062C7F5EF94}"/>
          </ac:spMkLst>
        </pc:spChg>
        <pc:spChg chg="add mod">
          <ac:chgData name="Jens Wahr" userId="733cd4e8-30f0-4ff9-9b71-ebf8f9fa565f" providerId="ADAL" clId="{5713D2C7-CC8F-4485-90E2-98449D078E0F}" dt="2025-01-10T08:33:35.641" v="2265" actId="20577"/>
          <ac:spMkLst>
            <pc:docMk/>
            <pc:sldMk cId="3760295231" sldId="3550"/>
            <ac:spMk id="7" creationId="{5084B8A1-4826-53E5-FDEF-C0BE897D5134}"/>
          </ac:spMkLst>
        </pc:spChg>
        <pc:spChg chg="add mod">
          <ac:chgData name="Jens Wahr" userId="733cd4e8-30f0-4ff9-9b71-ebf8f9fa565f" providerId="ADAL" clId="{5713D2C7-CC8F-4485-90E2-98449D078E0F}" dt="2025-01-10T08:33:25.925" v="2248"/>
          <ac:spMkLst>
            <pc:docMk/>
            <pc:sldMk cId="3760295231" sldId="3550"/>
            <ac:spMk id="8" creationId="{08CB55F1-41F2-32BB-33D9-F928E1B0FB57}"/>
          </ac:spMkLst>
        </pc:spChg>
        <pc:spChg chg="del">
          <ac:chgData name="Jens Wahr" userId="733cd4e8-30f0-4ff9-9b71-ebf8f9fa565f" providerId="ADAL" clId="{5713D2C7-CC8F-4485-90E2-98449D078E0F}" dt="2025-01-10T08:32:19.481" v="2241" actId="478"/>
          <ac:spMkLst>
            <pc:docMk/>
            <pc:sldMk cId="3760295231" sldId="3550"/>
            <ac:spMk id="33" creationId="{AE4B443E-BAC4-5371-17BF-FDFFDFD1EB8A}"/>
          </ac:spMkLst>
        </pc:spChg>
        <pc:spChg chg="del">
          <ac:chgData name="Jens Wahr" userId="733cd4e8-30f0-4ff9-9b71-ebf8f9fa565f" providerId="ADAL" clId="{5713D2C7-CC8F-4485-90E2-98449D078E0F}" dt="2025-01-10T08:32:17.358" v="2240" actId="478"/>
          <ac:spMkLst>
            <pc:docMk/>
            <pc:sldMk cId="3760295231" sldId="3550"/>
            <ac:spMk id="34" creationId="{28B0CAD8-9AEB-7B04-D0C9-DF6E0F693540}"/>
          </ac:spMkLst>
        </pc:spChg>
        <pc:picChg chg="del">
          <ac:chgData name="Jens Wahr" userId="733cd4e8-30f0-4ff9-9b71-ebf8f9fa565f" providerId="ADAL" clId="{5713D2C7-CC8F-4485-90E2-98449D078E0F}" dt="2025-01-10T08:32:23.723" v="2244" actId="478"/>
          <ac:picMkLst>
            <pc:docMk/>
            <pc:sldMk cId="3760295231" sldId="3550"/>
            <ac:picMk id="2" creationId="{BF4085A6-0320-B015-E8FF-79D6C25AAEC5}"/>
          </ac:picMkLst>
        </pc:picChg>
        <pc:picChg chg="add mod">
          <ac:chgData name="Jens Wahr" userId="733cd4e8-30f0-4ff9-9b71-ebf8f9fa565f" providerId="ADAL" clId="{5713D2C7-CC8F-4485-90E2-98449D078E0F}" dt="2025-01-10T08:33:08.561" v="2247" actId="1076"/>
          <ac:picMkLst>
            <pc:docMk/>
            <pc:sldMk cId="3760295231" sldId="3550"/>
            <ac:picMk id="6" creationId="{FEC5A7D1-7BFE-4260-01E6-AFFCB6C2D4DF}"/>
          </ac:picMkLst>
        </pc:picChg>
        <pc:picChg chg="del">
          <ac:chgData name="Jens Wahr" userId="733cd4e8-30f0-4ff9-9b71-ebf8f9fa565f" providerId="ADAL" clId="{5713D2C7-CC8F-4485-90E2-98449D078E0F}" dt="2025-01-10T08:32:21.140" v="2243" actId="478"/>
          <ac:picMkLst>
            <pc:docMk/>
            <pc:sldMk cId="3760295231" sldId="3550"/>
            <ac:picMk id="35" creationId="{223ECB0A-5C34-8C4A-3F75-0C4D03D18B7C}"/>
          </ac:picMkLst>
        </pc:picChg>
        <pc:cxnChg chg="del">
          <ac:chgData name="Jens Wahr" userId="733cd4e8-30f0-4ff9-9b71-ebf8f9fa565f" providerId="ADAL" clId="{5713D2C7-CC8F-4485-90E2-98449D078E0F}" dt="2025-01-10T08:32:20.338" v="2242" actId="478"/>
          <ac:cxnSpMkLst>
            <pc:docMk/>
            <pc:sldMk cId="3760295231" sldId="3550"/>
            <ac:cxnSpMk id="31" creationId="{E321799D-93DD-AF1C-69BA-78EB3789F2C9}"/>
          </ac:cxnSpMkLst>
        </pc:cxnChg>
      </pc:sldChg>
      <pc:sldChg chg="addSp delSp modSp add mod ord">
        <pc:chgData name="Jens Wahr" userId="733cd4e8-30f0-4ff9-9b71-ebf8f9fa565f" providerId="ADAL" clId="{5713D2C7-CC8F-4485-90E2-98449D078E0F}" dt="2025-01-10T08:40:24.211" v="2308"/>
        <pc:sldMkLst>
          <pc:docMk/>
          <pc:sldMk cId="892347618" sldId="3551"/>
        </pc:sldMkLst>
        <pc:spChg chg="add del mod">
          <ac:chgData name="Jens Wahr" userId="733cd4e8-30f0-4ff9-9b71-ebf8f9fa565f" providerId="ADAL" clId="{5713D2C7-CC8F-4485-90E2-98449D078E0F}" dt="2025-01-10T08:35:58.090" v="2280" actId="478"/>
          <ac:spMkLst>
            <pc:docMk/>
            <pc:sldMk cId="892347618" sldId="3551"/>
            <ac:spMk id="2" creationId="{FD8C648F-F9AB-9905-949D-19CC01AB4215}"/>
          </ac:spMkLst>
        </pc:spChg>
        <pc:spChg chg="del">
          <ac:chgData name="Jens Wahr" userId="733cd4e8-30f0-4ff9-9b71-ebf8f9fa565f" providerId="ADAL" clId="{5713D2C7-CC8F-4485-90E2-98449D078E0F}" dt="2025-01-10T08:35:15.195" v="2273" actId="478"/>
          <ac:spMkLst>
            <pc:docMk/>
            <pc:sldMk cId="892347618" sldId="3551"/>
            <ac:spMk id="3" creationId="{5B09927F-FC1E-D18F-D645-6062C7F5EF94}"/>
          </ac:spMkLst>
        </pc:spChg>
        <pc:spChg chg="del">
          <ac:chgData name="Jens Wahr" userId="733cd4e8-30f0-4ff9-9b71-ebf8f9fa565f" providerId="ADAL" clId="{5713D2C7-CC8F-4485-90E2-98449D078E0F}" dt="2025-01-10T08:35:18.725" v="2275" actId="478"/>
          <ac:spMkLst>
            <pc:docMk/>
            <pc:sldMk cId="892347618" sldId="3551"/>
            <ac:spMk id="7" creationId="{5084B8A1-4826-53E5-FDEF-C0BE897D5134}"/>
          </ac:spMkLst>
        </pc:spChg>
        <pc:spChg chg="del">
          <ac:chgData name="Jens Wahr" userId="733cd4e8-30f0-4ff9-9b71-ebf8f9fa565f" providerId="ADAL" clId="{5713D2C7-CC8F-4485-90E2-98449D078E0F}" dt="2025-01-10T08:35:19.709" v="2276" actId="478"/>
          <ac:spMkLst>
            <pc:docMk/>
            <pc:sldMk cId="892347618" sldId="3551"/>
            <ac:spMk id="8" creationId="{08CB55F1-41F2-32BB-33D9-F928E1B0FB57}"/>
          </ac:spMkLst>
        </pc:spChg>
        <pc:spChg chg="add mod">
          <ac:chgData name="Jens Wahr" userId="733cd4e8-30f0-4ff9-9b71-ebf8f9fa565f" providerId="ADAL" clId="{5713D2C7-CC8F-4485-90E2-98449D078E0F}" dt="2025-01-10T08:38:00.773" v="2295" actId="1076"/>
          <ac:spMkLst>
            <pc:docMk/>
            <pc:sldMk cId="892347618" sldId="3551"/>
            <ac:spMk id="10" creationId="{9C552B6B-98EA-D8A6-DEEC-5F2329EBB4EC}"/>
          </ac:spMkLst>
        </pc:spChg>
        <pc:spChg chg="add mod">
          <ac:chgData name="Jens Wahr" userId="733cd4e8-30f0-4ff9-9b71-ebf8f9fa565f" providerId="ADAL" clId="{5713D2C7-CC8F-4485-90E2-98449D078E0F}" dt="2025-01-10T08:39:07.294" v="2303" actId="2711"/>
          <ac:spMkLst>
            <pc:docMk/>
            <pc:sldMk cId="892347618" sldId="3551"/>
            <ac:spMk id="11" creationId="{D5F9441A-9D6F-B9F4-60F7-C6B1844D0096}"/>
          </ac:spMkLst>
        </pc:spChg>
        <pc:spChg chg="add del mod ord">
          <ac:chgData name="Jens Wahr" userId="733cd4e8-30f0-4ff9-9b71-ebf8f9fa565f" providerId="ADAL" clId="{5713D2C7-CC8F-4485-90E2-98449D078E0F}" dt="2025-01-10T08:39:44.467" v="2304" actId="478"/>
          <ac:spMkLst>
            <pc:docMk/>
            <pc:sldMk cId="892347618" sldId="3551"/>
            <ac:spMk id="18" creationId="{E3B588AD-B44D-718A-376A-63634C72EFF8}"/>
          </ac:spMkLst>
        </pc:spChg>
        <pc:spChg chg="add mod">
          <ac:chgData name="Jens Wahr" userId="733cd4e8-30f0-4ff9-9b71-ebf8f9fa565f" providerId="ADAL" clId="{5713D2C7-CC8F-4485-90E2-98449D078E0F}" dt="2025-01-10T08:40:04.700" v="2306"/>
          <ac:spMkLst>
            <pc:docMk/>
            <pc:sldMk cId="892347618" sldId="3551"/>
            <ac:spMk id="19" creationId="{98C5F575-1AA1-282C-9D3D-E547907CFFD5}"/>
          </ac:spMkLst>
        </pc:spChg>
        <pc:spChg chg="add mod">
          <ac:chgData name="Jens Wahr" userId="733cd4e8-30f0-4ff9-9b71-ebf8f9fa565f" providerId="ADAL" clId="{5713D2C7-CC8F-4485-90E2-98449D078E0F}" dt="2025-01-10T08:40:04.700" v="2306"/>
          <ac:spMkLst>
            <pc:docMk/>
            <pc:sldMk cId="892347618" sldId="3551"/>
            <ac:spMk id="20" creationId="{89612F60-92A2-C636-EE09-B9B7D64CBAB5}"/>
          </ac:spMkLst>
        </pc:spChg>
        <pc:grpChg chg="mod">
          <ac:chgData name="Jens Wahr" userId="733cd4e8-30f0-4ff9-9b71-ebf8f9fa565f" providerId="ADAL" clId="{5713D2C7-CC8F-4485-90E2-98449D078E0F}" dt="2025-01-10T08:38:48.682" v="2301" actId="1076"/>
          <ac:grpSpMkLst>
            <pc:docMk/>
            <pc:sldMk cId="892347618" sldId="3551"/>
            <ac:grpSpMk id="4" creationId="{4C356716-3815-A365-56F7-96441CBC965E}"/>
          </ac:grpSpMkLst>
        </pc:grpChg>
        <pc:picChg chg="del">
          <ac:chgData name="Jens Wahr" userId="733cd4e8-30f0-4ff9-9b71-ebf8f9fa565f" providerId="ADAL" clId="{5713D2C7-CC8F-4485-90E2-98449D078E0F}" dt="2025-01-10T08:35:15.907" v="2274" actId="478"/>
          <ac:picMkLst>
            <pc:docMk/>
            <pc:sldMk cId="892347618" sldId="3551"/>
            <ac:picMk id="6" creationId="{FEC5A7D1-7BFE-4260-01E6-AFFCB6C2D4DF}"/>
          </ac:picMkLst>
        </pc:picChg>
        <pc:picChg chg="add del mod">
          <ac:chgData name="Jens Wahr" userId="733cd4e8-30f0-4ff9-9b71-ebf8f9fa565f" providerId="ADAL" clId="{5713D2C7-CC8F-4485-90E2-98449D078E0F}" dt="2025-01-10T08:39:46.768" v="2305" actId="478"/>
          <ac:picMkLst>
            <pc:docMk/>
            <pc:sldMk cId="892347618" sldId="3551"/>
            <ac:picMk id="12" creationId="{9F69A6A4-630A-92A1-3183-5D8D2CE7A9FF}"/>
          </ac:picMkLst>
        </pc:picChg>
        <pc:picChg chg="add mod">
          <ac:chgData name="Jens Wahr" userId="733cd4e8-30f0-4ff9-9b71-ebf8f9fa565f" providerId="ADAL" clId="{5713D2C7-CC8F-4485-90E2-98449D078E0F}" dt="2025-01-10T08:38:40.106" v="2299" actId="1076"/>
          <ac:picMkLst>
            <pc:docMk/>
            <pc:sldMk cId="892347618" sldId="3551"/>
            <ac:picMk id="13" creationId="{8CAB2217-4060-82C1-B1FE-3CC9BF9B8B99}"/>
          </ac:picMkLst>
        </pc:picChg>
        <pc:picChg chg="add mod">
          <ac:chgData name="Jens Wahr" userId="733cd4e8-30f0-4ff9-9b71-ebf8f9fa565f" providerId="ADAL" clId="{5713D2C7-CC8F-4485-90E2-98449D078E0F}" dt="2025-01-10T08:38:40.106" v="2299" actId="1076"/>
          <ac:picMkLst>
            <pc:docMk/>
            <pc:sldMk cId="892347618" sldId="3551"/>
            <ac:picMk id="14" creationId="{CA0AD3F4-1D8A-05D2-9226-D1DCB2A75F77}"/>
          </ac:picMkLst>
        </pc:picChg>
        <pc:picChg chg="add mod">
          <ac:chgData name="Jens Wahr" userId="733cd4e8-30f0-4ff9-9b71-ebf8f9fa565f" providerId="ADAL" clId="{5713D2C7-CC8F-4485-90E2-98449D078E0F}" dt="2025-01-10T08:38:40.106" v="2299" actId="1076"/>
          <ac:picMkLst>
            <pc:docMk/>
            <pc:sldMk cId="892347618" sldId="3551"/>
            <ac:picMk id="15" creationId="{D193B7D8-C171-0EE0-92D5-1BB39E9AF2A1}"/>
          </ac:picMkLst>
        </pc:picChg>
        <pc:picChg chg="add mod">
          <ac:chgData name="Jens Wahr" userId="733cd4e8-30f0-4ff9-9b71-ebf8f9fa565f" providerId="ADAL" clId="{5713D2C7-CC8F-4485-90E2-98449D078E0F}" dt="2025-01-10T08:38:40.106" v="2299" actId="1076"/>
          <ac:picMkLst>
            <pc:docMk/>
            <pc:sldMk cId="892347618" sldId="3551"/>
            <ac:picMk id="16" creationId="{CBD83239-6940-81C7-7CF2-B894633C9F54}"/>
          </ac:picMkLst>
        </pc:picChg>
        <pc:picChg chg="add mod">
          <ac:chgData name="Jens Wahr" userId="733cd4e8-30f0-4ff9-9b71-ebf8f9fa565f" providerId="ADAL" clId="{5713D2C7-CC8F-4485-90E2-98449D078E0F}" dt="2025-01-10T08:38:40.106" v="2299" actId="1076"/>
          <ac:picMkLst>
            <pc:docMk/>
            <pc:sldMk cId="892347618" sldId="3551"/>
            <ac:picMk id="17" creationId="{712F1046-BDC5-E349-1648-03F323C84BFF}"/>
          </ac:picMkLst>
        </pc:picChg>
      </pc:sldChg>
      <pc:sldChg chg="addSp delSp modSp add mod">
        <pc:chgData name="Jens Wahr" userId="733cd4e8-30f0-4ff9-9b71-ebf8f9fa565f" providerId="ADAL" clId="{5713D2C7-CC8F-4485-90E2-98449D078E0F}" dt="2025-01-10T08:44:19.467" v="2335" actId="1076"/>
        <pc:sldMkLst>
          <pc:docMk/>
          <pc:sldMk cId="1201650068" sldId="3552"/>
        </pc:sldMkLst>
        <pc:spChg chg="add mod">
          <ac:chgData name="Jens Wahr" userId="733cd4e8-30f0-4ff9-9b71-ebf8f9fa565f" providerId="ADAL" clId="{5713D2C7-CC8F-4485-90E2-98449D078E0F}" dt="2025-01-10T08:43:11.820" v="2325" actId="14100"/>
          <ac:spMkLst>
            <pc:docMk/>
            <pc:sldMk cId="1201650068" sldId="3552"/>
            <ac:spMk id="3" creationId="{96BCD3CC-F5AB-A6DD-5E08-A907F7009920}"/>
          </ac:spMkLst>
        </pc:spChg>
        <pc:spChg chg="add mod">
          <ac:chgData name="Jens Wahr" userId="733cd4e8-30f0-4ff9-9b71-ebf8f9fa565f" providerId="ADAL" clId="{5713D2C7-CC8F-4485-90E2-98449D078E0F}" dt="2025-01-10T08:44:19.467" v="2335" actId="1076"/>
          <ac:spMkLst>
            <pc:docMk/>
            <pc:sldMk cId="1201650068" sldId="3552"/>
            <ac:spMk id="6" creationId="{F3E6F37C-CEC9-B75F-518E-7965C4A42F01}"/>
          </ac:spMkLst>
        </pc:spChg>
        <pc:spChg chg="add mod">
          <ac:chgData name="Jens Wahr" userId="733cd4e8-30f0-4ff9-9b71-ebf8f9fa565f" providerId="ADAL" clId="{5713D2C7-CC8F-4485-90E2-98449D078E0F}" dt="2025-01-10T08:42:24.919" v="2320"/>
          <ac:spMkLst>
            <pc:docMk/>
            <pc:sldMk cId="1201650068" sldId="3552"/>
            <ac:spMk id="7" creationId="{09BE2929-06F6-659B-877D-3B222772049B}"/>
          </ac:spMkLst>
        </pc:spChg>
        <pc:spChg chg="add mod">
          <ac:chgData name="Jens Wahr" userId="733cd4e8-30f0-4ff9-9b71-ebf8f9fa565f" providerId="ADAL" clId="{5713D2C7-CC8F-4485-90E2-98449D078E0F}" dt="2025-01-10T08:42:24.919" v="2320"/>
          <ac:spMkLst>
            <pc:docMk/>
            <pc:sldMk cId="1201650068" sldId="3552"/>
            <ac:spMk id="8" creationId="{A9946279-828E-225F-E1EB-80442DC10512}"/>
          </ac:spMkLst>
        </pc:spChg>
        <pc:spChg chg="add del mod">
          <ac:chgData name="Jens Wahr" userId="733cd4e8-30f0-4ff9-9b71-ebf8f9fa565f" providerId="ADAL" clId="{5713D2C7-CC8F-4485-90E2-98449D078E0F}" dt="2025-01-10T08:43:23.689" v="2326" actId="478"/>
          <ac:spMkLst>
            <pc:docMk/>
            <pc:sldMk cId="1201650068" sldId="3552"/>
            <ac:spMk id="10" creationId="{39F8F54E-997C-F2D6-8E2F-7F714B14C80C}"/>
          </ac:spMkLst>
        </pc:spChg>
        <pc:spChg chg="del">
          <ac:chgData name="Jens Wahr" userId="733cd4e8-30f0-4ff9-9b71-ebf8f9fa565f" providerId="ADAL" clId="{5713D2C7-CC8F-4485-90E2-98449D078E0F}" dt="2025-01-10T08:41:35.129" v="2315" actId="478"/>
          <ac:spMkLst>
            <pc:docMk/>
            <pc:sldMk cId="1201650068" sldId="3552"/>
            <ac:spMk id="33" creationId="{AE4B443E-BAC4-5371-17BF-FDFFDFD1EB8A}"/>
          </ac:spMkLst>
        </pc:spChg>
        <pc:spChg chg="del">
          <ac:chgData name="Jens Wahr" userId="733cd4e8-30f0-4ff9-9b71-ebf8f9fa565f" providerId="ADAL" clId="{5713D2C7-CC8F-4485-90E2-98449D078E0F}" dt="2025-01-10T08:41:17.042" v="2313" actId="478"/>
          <ac:spMkLst>
            <pc:docMk/>
            <pc:sldMk cId="1201650068" sldId="3552"/>
            <ac:spMk id="34" creationId="{28B0CAD8-9AEB-7B04-D0C9-DF6E0F693540}"/>
          </ac:spMkLst>
        </pc:spChg>
        <pc:picChg chg="del">
          <ac:chgData name="Jens Wahr" userId="733cd4e8-30f0-4ff9-9b71-ebf8f9fa565f" providerId="ADAL" clId="{5713D2C7-CC8F-4485-90E2-98449D078E0F}" dt="2025-01-10T08:41:17.995" v="2314" actId="478"/>
          <ac:picMkLst>
            <pc:docMk/>
            <pc:sldMk cId="1201650068" sldId="3552"/>
            <ac:picMk id="35" creationId="{223ECB0A-5C34-8C4A-3F75-0C4D03D18B7C}"/>
          </ac:picMkLst>
        </pc:picChg>
        <pc:cxnChg chg="del">
          <ac:chgData name="Jens Wahr" userId="733cd4e8-30f0-4ff9-9b71-ebf8f9fa565f" providerId="ADAL" clId="{5713D2C7-CC8F-4485-90E2-98449D078E0F}" dt="2025-01-10T08:41:14.642" v="2312" actId="478"/>
          <ac:cxnSpMkLst>
            <pc:docMk/>
            <pc:sldMk cId="1201650068" sldId="3552"/>
            <ac:cxnSpMk id="31" creationId="{E321799D-93DD-AF1C-69BA-78EB3789F2C9}"/>
          </ac:cxnSpMkLst>
        </pc:cxnChg>
      </pc:sldChg>
      <pc:sldMasterChg chg="delSldLayout">
        <pc:chgData name="Jens Wahr" userId="733cd4e8-30f0-4ff9-9b71-ebf8f9fa565f" providerId="ADAL" clId="{5713D2C7-CC8F-4485-90E2-98449D078E0F}" dt="2025-01-10T08:40:35.918" v="2309" actId="2696"/>
        <pc:sldMasterMkLst>
          <pc:docMk/>
          <pc:sldMasterMk cId="3631866887" sldId="2147483669"/>
        </pc:sldMasterMkLst>
        <pc:sldLayoutChg chg="del">
          <pc:chgData name="Jens Wahr" userId="733cd4e8-30f0-4ff9-9b71-ebf8f9fa565f" providerId="ADAL" clId="{5713D2C7-CC8F-4485-90E2-98449D078E0F}" dt="2025-01-10T08:40:35.918" v="2309" actId="2696"/>
          <pc:sldLayoutMkLst>
            <pc:docMk/>
            <pc:sldMasterMk cId="3631866887" sldId="2147483669"/>
            <pc:sldLayoutMk cId="1060689819" sldId="2147483671"/>
          </pc:sldLayoutMkLst>
        </pc:sldLayoutChg>
      </pc:sldMasterChg>
    </pc:docChg>
  </pc:docChgLst>
  <pc:docChgLst>
    <pc:chgData name="Jens Wahr" userId="733cd4e8-30f0-4ff9-9b71-ebf8f9fa565f" providerId="ADAL" clId="{ECAB466B-144F-474C-8A43-5DBBEC2EF0F5}"/>
    <pc:docChg chg="undo redo custSel addSld delSld modSld sldOrd addMainMaster delMainMaster modMainMaster">
      <pc:chgData name="Jens Wahr" userId="733cd4e8-30f0-4ff9-9b71-ebf8f9fa565f" providerId="ADAL" clId="{ECAB466B-144F-474C-8A43-5DBBEC2EF0F5}" dt="2024-11-06T09:13:49.779" v="4635"/>
      <pc:docMkLst>
        <pc:docMk/>
      </pc:docMkLst>
      <pc:sldChg chg="addSp delSp modSp mod">
        <pc:chgData name="Jens Wahr" userId="733cd4e8-30f0-4ff9-9b71-ebf8f9fa565f" providerId="ADAL" clId="{ECAB466B-144F-474C-8A43-5DBBEC2EF0F5}" dt="2024-10-24T14:20:27.463" v="769" actId="1076"/>
        <pc:sldMkLst>
          <pc:docMk/>
          <pc:sldMk cId="1445040320" sldId="279"/>
        </pc:sldMkLst>
        <pc:grpChg chg="add del mod">
          <ac:chgData name="Jens Wahr" userId="733cd4e8-30f0-4ff9-9b71-ebf8f9fa565f" providerId="ADAL" clId="{ECAB466B-144F-474C-8A43-5DBBEC2EF0F5}" dt="2024-10-24T14:20:27.463" v="769" actId="1076"/>
          <ac:grpSpMkLst>
            <pc:docMk/>
            <pc:sldMk cId="1445040320" sldId="279"/>
            <ac:grpSpMk id="14" creationId="{7244562A-B1CE-4AC3-93DC-BC4D91061961}"/>
          </ac:grpSpMkLst>
        </pc:grpChg>
        <pc:picChg chg="mod modCrop">
          <ac:chgData name="Jens Wahr" userId="733cd4e8-30f0-4ff9-9b71-ebf8f9fa565f" providerId="ADAL" clId="{ECAB466B-144F-474C-8A43-5DBBEC2EF0F5}" dt="2024-10-24T14:17:16.159" v="700" actId="1076"/>
          <ac:picMkLst>
            <pc:docMk/>
            <pc:sldMk cId="1445040320" sldId="279"/>
            <ac:picMk id="13" creationId="{EEC095E4-4C69-416B-8BFA-6FDA45FAF685}"/>
          </ac:picMkLst>
        </pc:picChg>
        <pc:picChg chg="mod modCrop">
          <ac:chgData name="Jens Wahr" userId="733cd4e8-30f0-4ff9-9b71-ebf8f9fa565f" providerId="ADAL" clId="{ECAB466B-144F-474C-8A43-5DBBEC2EF0F5}" dt="2024-10-24T14:19:23.759" v="763" actId="732"/>
          <ac:picMkLst>
            <pc:docMk/>
            <pc:sldMk cId="1445040320" sldId="279"/>
            <ac:picMk id="20" creationId="{F4B93A49-3FB7-433E-BFA5-D5B6E7DF5623}"/>
          </ac:picMkLst>
        </pc:picChg>
      </pc:sldChg>
      <pc:sldChg chg="add del">
        <pc:chgData name="Jens Wahr" userId="733cd4e8-30f0-4ff9-9b71-ebf8f9fa565f" providerId="ADAL" clId="{ECAB466B-144F-474C-8A43-5DBBEC2EF0F5}" dt="2024-10-24T14:11:35.153" v="678" actId="2696"/>
        <pc:sldMkLst>
          <pc:docMk/>
          <pc:sldMk cId="2689637310" sldId="289"/>
        </pc:sldMkLst>
      </pc:sldChg>
      <pc:sldChg chg="add del">
        <pc:chgData name="Jens Wahr" userId="733cd4e8-30f0-4ff9-9b71-ebf8f9fa565f" providerId="ADAL" clId="{ECAB466B-144F-474C-8A43-5DBBEC2EF0F5}" dt="2024-10-24T14:11:35.153" v="678" actId="2696"/>
        <pc:sldMkLst>
          <pc:docMk/>
          <pc:sldMk cId="486645127" sldId="290"/>
        </pc:sldMkLst>
      </pc:sldChg>
      <pc:sldChg chg="add del">
        <pc:chgData name="Jens Wahr" userId="733cd4e8-30f0-4ff9-9b71-ebf8f9fa565f" providerId="ADAL" clId="{ECAB466B-144F-474C-8A43-5DBBEC2EF0F5}" dt="2024-10-25T07:13:01.493" v="4039" actId="2696"/>
        <pc:sldMkLst>
          <pc:docMk/>
          <pc:sldMk cId="2298553058" sldId="291"/>
        </pc:sldMkLst>
      </pc:sldChg>
      <pc:sldChg chg="add del">
        <pc:chgData name="Jens Wahr" userId="733cd4e8-30f0-4ff9-9b71-ebf8f9fa565f" providerId="ADAL" clId="{ECAB466B-144F-474C-8A43-5DBBEC2EF0F5}" dt="2024-10-24T14:11:35.153" v="678" actId="2696"/>
        <pc:sldMkLst>
          <pc:docMk/>
          <pc:sldMk cId="538068346" sldId="294"/>
        </pc:sldMkLst>
      </pc:sldChg>
      <pc:sldChg chg="add del">
        <pc:chgData name="Jens Wahr" userId="733cd4e8-30f0-4ff9-9b71-ebf8f9fa565f" providerId="ADAL" clId="{ECAB466B-144F-474C-8A43-5DBBEC2EF0F5}" dt="2024-10-24T14:11:35.153" v="678" actId="2696"/>
        <pc:sldMkLst>
          <pc:docMk/>
          <pc:sldMk cId="2962717744" sldId="296"/>
        </pc:sldMkLst>
      </pc:sldChg>
      <pc:sldChg chg="delSp del mod">
        <pc:chgData name="Jens Wahr" userId="733cd4e8-30f0-4ff9-9b71-ebf8f9fa565f" providerId="ADAL" clId="{ECAB466B-144F-474C-8A43-5DBBEC2EF0F5}" dt="2024-10-25T07:39:45.564" v="4537" actId="2696"/>
        <pc:sldMkLst>
          <pc:docMk/>
          <pc:sldMk cId="349124741" sldId="302"/>
        </pc:sldMkLst>
      </pc:sldChg>
      <pc:sldChg chg="modSp mod">
        <pc:chgData name="Jens Wahr" userId="733cd4e8-30f0-4ff9-9b71-ebf8f9fa565f" providerId="ADAL" clId="{ECAB466B-144F-474C-8A43-5DBBEC2EF0F5}" dt="2024-10-25T07:40:20.863" v="4556" actId="20577"/>
        <pc:sldMkLst>
          <pc:docMk/>
          <pc:sldMk cId="2164823916" sldId="2677"/>
        </pc:sldMkLst>
      </pc:sldChg>
      <pc:sldChg chg="add del">
        <pc:chgData name="Jens Wahr" userId="733cd4e8-30f0-4ff9-9b71-ebf8f9fa565f" providerId="ADAL" clId="{ECAB466B-144F-474C-8A43-5DBBEC2EF0F5}" dt="2024-10-24T14:11:35.153" v="678" actId="2696"/>
        <pc:sldMkLst>
          <pc:docMk/>
          <pc:sldMk cId="3012813731" sldId="3152"/>
        </pc:sldMkLst>
      </pc:sldChg>
      <pc:sldChg chg="add del">
        <pc:chgData name="Jens Wahr" userId="733cd4e8-30f0-4ff9-9b71-ebf8f9fa565f" providerId="ADAL" clId="{ECAB466B-144F-474C-8A43-5DBBEC2EF0F5}" dt="2024-10-24T14:11:35.153" v="678" actId="2696"/>
        <pc:sldMkLst>
          <pc:docMk/>
          <pc:sldMk cId="1838121459" sldId="3243"/>
        </pc:sldMkLst>
      </pc:sldChg>
      <pc:sldChg chg="add del">
        <pc:chgData name="Jens Wahr" userId="733cd4e8-30f0-4ff9-9b71-ebf8f9fa565f" providerId="ADAL" clId="{ECAB466B-144F-474C-8A43-5DBBEC2EF0F5}" dt="2024-10-24T14:11:35.153" v="678" actId="2696"/>
        <pc:sldMkLst>
          <pc:docMk/>
          <pc:sldMk cId="3570854115" sldId="3263"/>
        </pc:sldMkLst>
      </pc:sldChg>
      <pc:sldChg chg="add del">
        <pc:chgData name="Jens Wahr" userId="733cd4e8-30f0-4ff9-9b71-ebf8f9fa565f" providerId="ADAL" clId="{ECAB466B-144F-474C-8A43-5DBBEC2EF0F5}" dt="2024-10-24T14:12:01.643" v="679" actId="2696"/>
        <pc:sldMkLst>
          <pc:docMk/>
          <pc:sldMk cId="3780088668" sldId="3268"/>
        </pc:sldMkLst>
      </pc:sldChg>
      <pc:sldChg chg="add del">
        <pc:chgData name="Jens Wahr" userId="733cd4e8-30f0-4ff9-9b71-ebf8f9fa565f" providerId="ADAL" clId="{ECAB466B-144F-474C-8A43-5DBBEC2EF0F5}" dt="2024-10-24T14:12:01.643" v="679" actId="2696"/>
        <pc:sldMkLst>
          <pc:docMk/>
          <pc:sldMk cId="4145012169" sldId="3270"/>
        </pc:sldMkLst>
      </pc:sldChg>
      <pc:sldChg chg="add del">
        <pc:chgData name="Jens Wahr" userId="733cd4e8-30f0-4ff9-9b71-ebf8f9fa565f" providerId="ADAL" clId="{ECAB466B-144F-474C-8A43-5DBBEC2EF0F5}" dt="2024-10-24T14:12:01.643" v="679" actId="2696"/>
        <pc:sldMkLst>
          <pc:docMk/>
          <pc:sldMk cId="306687529" sldId="3271"/>
        </pc:sldMkLst>
      </pc:sldChg>
      <pc:sldChg chg="add del">
        <pc:chgData name="Jens Wahr" userId="733cd4e8-30f0-4ff9-9b71-ebf8f9fa565f" providerId="ADAL" clId="{ECAB466B-144F-474C-8A43-5DBBEC2EF0F5}" dt="2024-10-24T14:12:01.643" v="679" actId="2696"/>
        <pc:sldMkLst>
          <pc:docMk/>
          <pc:sldMk cId="404600943" sldId="3280"/>
        </pc:sldMkLst>
      </pc:sldChg>
      <pc:sldChg chg="add del">
        <pc:chgData name="Jens Wahr" userId="733cd4e8-30f0-4ff9-9b71-ebf8f9fa565f" providerId="ADAL" clId="{ECAB466B-144F-474C-8A43-5DBBEC2EF0F5}" dt="2024-10-24T14:11:35.153" v="678" actId="2696"/>
        <pc:sldMkLst>
          <pc:docMk/>
          <pc:sldMk cId="826124908" sldId="3288"/>
        </pc:sldMkLst>
      </pc:sldChg>
      <pc:sldChg chg="add del">
        <pc:chgData name="Jens Wahr" userId="733cd4e8-30f0-4ff9-9b71-ebf8f9fa565f" providerId="ADAL" clId="{ECAB466B-144F-474C-8A43-5DBBEC2EF0F5}" dt="2024-10-24T14:11:35.153" v="678" actId="2696"/>
        <pc:sldMkLst>
          <pc:docMk/>
          <pc:sldMk cId="4115630127" sldId="3289"/>
        </pc:sldMkLst>
      </pc:sldChg>
      <pc:sldChg chg="add del">
        <pc:chgData name="Jens Wahr" userId="733cd4e8-30f0-4ff9-9b71-ebf8f9fa565f" providerId="ADAL" clId="{ECAB466B-144F-474C-8A43-5DBBEC2EF0F5}" dt="2024-10-24T14:11:35.153" v="678" actId="2696"/>
        <pc:sldMkLst>
          <pc:docMk/>
          <pc:sldMk cId="1195057645" sldId="3298"/>
        </pc:sldMkLst>
      </pc:sldChg>
      <pc:sldChg chg="add del">
        <pc:chgData name="Jens Wahr" userId="733cd4e8-30f0-4ff9-9b71-ebf8f9fa565f" providerId="ADAL" clId="{ECAB466B-144F-474C-8A43-5DBBEC2EF0F5}" dt="2024-10-25T07:13:06.268" v="4040" actId="2696"/>
        <pc:sldMkLst>
          <pc:docMk/>
          <pc:sldMk cId="2481359543" sldId="3300"/>
        </pc:sldMkLst>
      </pc:sldChg>
      <pc:sldChg chg="del">
        <pc:chgData name="Jens Wahr" userId="733cd4e8-30f0-4ff9-9b71-ebf8f9fa565f" providerId="ADAL" clId="{ECAB466B-144F-474C-8A43-5DBBEC2EF0F5}" dt="2024-10-25T07:13:29.612" v="4041" actId="2696"/>
        <pc:sldMkLst>
          <pc:docMk/>
          <pc:sldMk cId="2306921351" sldId="3307"/>
        </pc:sldMkLst>
      </pc:sldChg>
      <pc:sldChg chg="add del">
        <pc:chgData name="Jens Wahr" userId="733cd4e8-30f0-4ff9-9b71-ebf8f9fa565f" providerId="ADAL" clId="{ECAB466B-144F-474C-8A43-5DBBEC2EF0F5}" dt="2024-10-24T14:11:35.153" v="678" actId="2696"/>
        <pc:sldMkLst>
          <pc:docMk/>
          <pc:sldMk cId="1637149129" sldId="3437"/>
        </pc:sldMkLst>
      </pc:sldChg>
      <pc:sldChg chg="add del">
        <pc:chgData name="Jens Wahr" userId="733cd4e8-30f0-4ff9-9b71-ebf8f9fa565f" providerId="ADAL" clId="{ECAB466B-144F-474C-8A43-5DBBEC2EF0F5}" dt="2024-10-24T14:11:35.153" v="678" actId="2696"/>
        <pc:sldMkLst>
          <pc:docMk/>
          <pc:sldMk cId="3476398775" sldId="3438"/>
        </pc:sldMkLst>
      </pc:sldChg>
      <pc:sldChg chg="del">
        <pc:chgData name="Jens Wahr" userId="733cd4e8-30f0-4ff9-9b71-ebf8f9fa565f" providerId="ADAL" clId="{ECAB466B-144F-474C-8A43-5DBBEC2EF0F5}" dt="2024-10-25T07:13:29.612" v="4041" actId="2696"/>
        <pc:sldMkLst>
          <pc:docMk/>
          <pc:sldMk cId="1011205696" sldId="3441"/>
        </pc:sldMkLst>
      </pc:sldChg>
      <pc:sldChg chg="del">
        <pc:chgData name="Jens Wahr" userId="733cd4e8-30f0-4ff9-9b71-ebf8f9fa565f" providerId="ADAL" clId="{ECAB466B-144F-474C-8A43-5DBBEC2EF0F5}" dt="2024-10-25T07:13:29.612" v="4041" actId="2696"/>
        <pc:sldMkLst>
          <pc:docMk/>
          <pc:sldMk cId="2652830734" sldId="3454"/>
        </pc:sldMkLst>
      </pc:sldChg>
      <pc:sldChg chg="modAnim">
        <pc:chgData name="Jens Wahr" userId="733cd4e8-30f0-4ff9-9b71-ebf8f9fa565f" providerId="ADAL" clId="{ECAB466B-144F-474C-8A43-5DBBEC2EF0F5}" dt="2024-10-25T07:45:32.843" v="4561"/>
        <pc:sldMkLst>
          <pc:docMk/>
          <pc:sldMk cId="195260117" sldId="3461"/>
        </pc:sldMkLst>
      </pc:sldChg>
      <pc:sldChg chg="modAnim">
        <pc:chgData name="Jens Wahr" userId="733cd4e8-30f0-4ff9-9b71-ebf8f9fa565f" providerId="ADAL" clId="{ECAB466B-144F-474C-8A43-5DBBEC2EF0F5}" dt="2024-10-25T07:44:46.972" v="4560"/>
        <pc:sldMkLst>
          <pc:docMk/>
          <pc:sldMk cId="2761326429" sldId="3464"/>
        </pc:sldMkLst>
      </pc:sldChg>
      <pc:sldChg chg="modAnim">
        <pc:chgData name="Jens Wahr" userId="733cd4e8-30f0-4ff9-9b71-ebf8f9fa565f" providerId="ADAL" clId="{ECAB466B-144F-474C-8A43-5DBBEC2EF0F5}" dt="2024-10-25T07:45:49.453" v="4562"/>
        <pc:sldMkLst>
          <pc:docMk/>
          <pc:sldMk cId="684225171" sldId="3467"/>
        </pc:sldMkLst>
      </pc:sldChg>
      <pc:sldChg chg="modAnim">
        <pc:chgData name="Jens Wahr" userId="733cd4e8-30f0-4ff9-9b71-ebf8f9fa565f" providerId="ADAL" clId="{ECAB466B-144F-474C-8A43-5DBBEC2EF0F5}" dt="2024-10-25T07:46:16.954" v="4564"/>
        <pc:sldMkLst>
          <pc:docMk/>
          <pc:sldMk cId="4211255278" sldId="3469"/>
        </pc:sldMkLst>
      </pc:sldChg>
      <pc:sldChg chg="modAnim">
        <pc:chgData name="Jens Wahr" userId="733cd4e8-30f0-4ff9-9b71-ebf8f9fa565f" providerId="ADAL" clId="{ECAB466B-144F-474C-8A43-5DBBEC2EF0F5}" dt="2024-10-25T07:44:08.333" v="4559"/>
        <pc:sldMkLst>
          <pc:docMk/>
          <pc:sldMk cId="574210567" sldId="3471"/>
        </pc:sldMkLst>
      </pc:sldChg>
      <pc:sldChg chg="modAnim">
        <pc:chgData name="Jens Wahr" userId="733cd4e8-30f0-4ff9-9b71-ebf8f9fa565f" providerId="ADAL" clId="{ECAB466B-144F-474C-8A43-5DBBEC2EF0F5}" dt="2024-10-25T07:43:38.375" v="4557"/>
        <pc:sldMkLst>
          <pc:docMk/>
          <pc:sldMk cId="241064452" sldId="3472"/>
        </pc:sldMkLst>
      </pc:sldChg>
      <pc:sldChg chg="modAnim">
        <pc:chgData name="Jens Wahr" userId="733cd4e8-30f0-4ff9-9b71-ebf8f9fa565f" providerId="ADAL" clId="{ECAB466B-144F-474C-8A43-5DBBEC2EF0F5}" dt="2024-10-25T07:46:45.189" v="4565"/>
        <pc:sldMkLst>
          <pc:docMk/>
          <pc:sldMk cId="3527776683" sldId="3482"/>
        </pc:sldMkLst>
      </pc:sldChg>
      <pc:sldChg chg="addSp delSp modSp add mod">
        <pc:chgData name="Jens Wahr" userId="733cd4e8-30f0-4ff9-9b71-ebf8f9fa565f" providerId="ADAL" clId="{ECAB466B-144F-474C-8A43-5DBBEC2EF0F5}" dt="2024-10-24T13:48:50.838" v="41" actId="20577"/>
        <pc:sldMkLst>
          <pc:docMk/>
          <pc:sldMk cId="3271986254" sldId="3483"/>
        </pc:sldMkLst>
      </pc:sldChg>
      <pc:sldChg chg="addSp delSp modSp add mod">
        <pc:chgData name="Jens Wahr" userId="733cd4e8-30f0-4ff9-9b71-ebf8f9fa565f" providerId="ADAL" clId="{ECAB466B-144F-474C-8A43-5DBBEC2EF0F5}" dt="2024-10-24T13:53:29.370" v="93" actId="1076"/>
        <pc:sldMkLst>
          <pc:docMk/>
          <pc:sldMk cId="38057723" sldId="3484"/>
        </pc:sldMkLst>
      </pc:sldChg>
      <pc:sldChg chg="delSp modSp add mod">
        <pc:chgData name="Jens Wahr" userId="733cd4e8-30f0-4ff9-9b71-ebf8f9fa565f" providerId="ADAL" clId="{ECAB466B-144F-474C-8A43-5DBBEC2EF0F5}" dt="2024-10-24T13:52:36.775" v="80" actId="1076"/>
        <pc:sldMkLst>
          <pc:docMk/>
          <pc:sldMk cId="3945463512" sldId="3485"/>
        </pc:sldMkLst>
      </pc:sldChg>
      <pc:sldChg chg="addSp delSp modSp add mod">
        <pc:chgData name="Jens Wahr" userId="733cd4e8-30f0-4ff9-9b71-ebf8f9fa565f" providerId="ADAL" clId="{ECAB466B-144F-474C-8A43-5DBBEC2EF0F5}" dt="2024-10-24T14:28:28.244" v="933" actId="113"/>
        <pc:sldMkLst>
          <pc:docMk/>
          <pc:sldMk cId="353700339" sldId="3486"/>
        </pc:sldMkLst>
      </pc:sldChg>
      <pc:sldChg chg="addSp delSp modSp add mod">
        <pc:chgData name="Jens Wahr" userId="733cd4e8-30f0-4ff9-9b71-ebf8f9fa565f" providerId="ADAL" clId="{ECAB466B-144F-474C-8A43-5DBBEC2EF0F5}" dt="2024-10-24T14:28:37.943" v="935" actId="14100"/>
        <pc:sldMkLst>
          <pc:docMk/>
          <pc:sldMk cId="2993832472" sldId="3487"/>
        </pc:sldMkLst>
      </pc:sldChg>
      <pc:sldChg chg="addSp delSp modSp add mod">
        <pc:chgData name="Jens Wahr" userId="733cd4e8-30f0-4ff9-9b71-ebf8f9fa565f" providerId="ADAL" clId="{ECAB466B-144F-474C-8A43-5DBBEC2EF0F5}" dt="2024-10-24T14:28:43.359" v="936" actId="113"/>
        <pc:sldMkLst>
          <pc:docMk/>
          <pc:sldMk cId="2821955862" sldId="3488"/>
        </pc:sldMkLst>
      </pc:sldChg>
      <pc:sldChg chg="modSp add mod">
        <pc:chgData name="Jens Wahr" userId="733cd4e8-30f0-4ff9-9b71-ebf8f9fa565f" providerId="ADAL" clId="{ECAB466B-144F-474C-8A43-5DBBEC2EF0F5}" dt="2024-10-24T14:22:45.095" v="862" actId="1036"/>
        <pc:sldMkLst>
          <pc:docMk/>
          <pc:sldMk cId="2164120285" sldId="3489"/>
        </pc:sldMkLst>
        <pc:spChg chg="mod">
          <ac:chgData name="Jens Wahr" userId="733cd4e8-30f0-4ff9-9b71-ebf8f9fa565f" providerId="ADAL" clId="{ECAB466B-144F-474C-8A43-5DBBEC2EF0F5}" dt="2024-10-24T14:21:40.175" v="808" actId="1076"/>
          <ac:spMkLst>
            <pc:docMk/>
            <pc:sldMk cId="2164120285" sldId="3489"/>
            <ac:spMk id="3" creationId="{F33DCEC6-62A9-617B-D4E5-27F6CB20429B}"/>
          </ac:spMkLst>
        </pc:spChg>
        <pc:spChg chg="mod">
          <ac:chgData name="Jens Wahr" userId="733cd4e8-30f0-4ff9-9b71-ebf8f9fa565f" providerId="ADAL" clId="{ECAB466B-144F-474C-8A43-5DBBEC2EF0F5}" dt="2024-10-24T14:22:45.095" v="862" actId="1036"/>
          <ac:spMkLst>
            <pc:docMk/>
            <pc:sldMk cId="2164120285" sldId="3489"/>
            <ac:spMk id="12" creationId="{94B82B6D-66AE-8942-AFC6-A3294F6DD319}"/>
          </ac:spMkLst>
        </pc:spChg>
      </pc:sldChg>
      <pc:sldChg chg="addSp delSp modSp add mod">
        <pc:chgData name="Jens Wahr" userId="733cd4e8-30f0-4ff9-9b71-ebf8f9fa565f" providerId="ADAL" clId="{ECAB466B-144F-474C-8A43-5DBBEC2EF0F5}" dt="2024-10-24T14:28:49.212" v="937" actId="113"/>
        <pc:sldMkLst>
          <pc:docMk/>
          <pc:sldMk cId="1258312572" sldId="3490"/>
        </pc:sldMkLst>
      </pc:sldChg>
      <pc:sldChg chg="addSp delSp modSp add mod">
        <pc:chgData name="Jens Wahr" userId="733cd4e8-30f0-4ff9-9b71-ebf8f9fa565f" providerId="ADAL" clId="{ECAB466B-144F-474C-8A43-5DBBEC2EF0F5}" dt="2024-10-24T14:29:05.880" v="940" actId="1076"/>
        <pc:sldMkLst>
          <pc:docMk/>
          <pc:sldMk cId="1367729733" sldId="3491"/>
        </pc:sldMkLst>
      </pc:sldChg>
      <pc:sldChg chg="addSp delSp modSp add mod">
        <pc:chgData name="Jens Wahr" userId="733cd4e8-30f0-4ff9-9b71-ebf8f9fa565f" providerId="ADAL" clId="{ECAB466B-144F-474C-8A43-5DBBEC2EF0F5}" dt="2024-10-24T14:34:05.537" v="1234" actId="20577"/>
        <pc:sldMkLst>
          <pc:docMk/>
          <pc:sldMk cId="2420951698" sldId="3492"/>
        </pc:sldMkLst>
      </pc:sldChg>
      <pc:sldChg chg="addSp delSp modSp add mod">
        <pc:chgData name="Jens Wahr" userId="733cd4e8-30f0-4ff9-9b71-ebf8f9fa565f" providerId="ADAL" clId="{ECAB466B-144F-474C-8A43-5DBBEC2EF0F5}" dt="2024-10-24T14:39:53.363" v="1344" actId="1076"/>
        <pc:sldMkLst>
          <pc:docMk/>
          <pc:sldMk cId="1473637277" sldId="3493"/>
        </pc:sldMkLst>
      </pc:sldChg>
      <pc:sldChg chg="addSp delSp modSp add del mod">
        <pc:chgData name="Jens Wahr" userId="733cd4e8-30f0-4ff9-9b71-ebf8f9fa565f" providerId="ADAL" clId="{ECAB466B-144F-474C-8A43-5DBBEC2EF0F5}" dt="2024-10-24T14:44:00.735" v="1380" actId="2696"/>
        <pc:sldMkLst>
          <pc:docMk/>
          <pc:sldMk cId="1747475949" sldId="3494"/>
        </pc:sldMkLst>
      </pc:sldChg>
      <pc:sldChg chg="addSp delSp modSp add mod">
        <pc:chgData name="Jens Wahr" userId="733cd4e8-30f0-4ff9-9b71-ebf8f9fa565f" providerId="ADAL" clId="{ECAB466B-144F-474C-8A43-5DBBEC2EF0F5}" dt="2024-10-24T14:58:40.705" v="1825" actId="1076"/>
        <pc:sldMkLst>
          <pc:docMk/>
          <pc:sldMk cId="4691837" sldId="3495"/>
        </pc:sldMkLst>
      </pc:sldChg>
      <pc:sldChg chg="addSp delSp modSp add mod">
        <pc:chgData name="Jens Wahr" userId="733cd4e8-30f0-4ff9-9b71-ebf8f9fa565f" providerId="ADAL" clId="{ECAB466B-144F-474C-8A43-5DBBEC2EF0F5}" dt="2024-10-24T14:47:49.729" v="1658" actId="20577"/>
        <pc:sldMkLst>
          <pc:docMk/>
          <pc:sldMk cId="987371342" sldId="3496"/>
        </pc:sldMkLst>
      </pc:sldChg>
      <pc:sldChg chg="addSp delSp modSp add mod ord">
        <pc:chgData name="Jens Wahr" userId="733cd4e8-30f0-4ff9-9b71-ebf8f9fa565f" providerId="ADAL" clId="{ECAB466B-144F-474C-8A43-5DBBEC2EF0F5}" dt="2024-10-24T14:58:44.359" v="1827"/>
        <pc:sldMkLst>
          <pc:docMk/>
          <pc:sldMk cId="429570519" sldId="3497"/>
        </pc:sldMkLst>
      </pc:sldChg>
      <pc:sldChg chg="add modAnim">
        <pc:chgData name="Jens Wahr" userId="733cd4e8-30f0-4ff9-9b71-ebf8f9fa565f" providerId="ADAL" clId="{ECAB466B-144F-474C-8A43-5DBBEC2EF0F5}" dt="2024-10-25T07:47:09.477" v="4566"/>
        <pc:sldMkLst>
          <pc:docMk/>
          <pc:sldMk cId="2964728467" sldId="3498"/>
        </pc:sldMkLst>
      </pc:sldChg>
      <pc:sldChg chg="addSp delSp modSp add mod">
        <pc:chgData name="Jens Wahr" userId="733cd4e8-30f0-4ff9-9b71-ebf8f9fa565f" providerId="ADAL" clId="{ECAB466B-144F-474C-8A43-5DBBEC2EF0F5}" dt="2024-11-06T09:08:55.844" v="4625" actId="20577"/>
        <pc:sldMkLst>
          <pc:docMk/>
          <pc:sldMk cId="3815910051" sldId="3499"/>
        </pc:sldMkLst>
      </pc:sldChg>
      <pc:sldChg chg="addSp delSp modSp add mod">
        <pc:chgData name="Jens Wahr" userId="733cd4e8-30f0-4ff9-9b71-ebf8f9fa565f" providerId="ADAL" clId="{ECAB466B-144F-474C-8A43-5DBBEC2EF0F5}" dt="2024-11-06T09:11:37.248" v="4627"/>
        <pc:sldMkLst>
          <pc:docMk/>
          <pc:sldMk cId="2069704143" sldId="3500"/>
        </pc:sldMkLst>
      </pc:sldChg>
      <pc:sldChg chg="addSp delSp modSp add mod">
        <pc:chgData name="Jens Wahr" userId="733cd4e8-30f0-4ff9-9b71-ebf8f9fa565f" providerId="ADAL" clId="{ECAB466B-144F-474C-8A43-5DBBEC2EF0F5}" dt="2024-11-06T09:11:43.733" v="4629"/>
        <pc:sldMkLst>
          <pc:docMk/>
          <pc:sldMk cId="155477089" sldId="3501"/>
        </pc:sldMkLst>
      </pc:sldChg>
      <pc:sldChg chg="addSp delSp modSp add mod">
        <pc:chgData name="Jens Wahr" userId="733cd4e8-30f0-4ff9-9b71-ebf8f9fa565f" providerId="ADAL" clId="{ECAB466B-144F-474C-8A43-5DBBEC2EF0F5}" dt="2024-11-06T09:11:49.945" v="4631"/>
        <pc:sldMkLst>
          <pc:docMk/>
          <pc:sldMk cId="2967017463" sldId="3502"/>
        </pc:sldMkLst>
      </pc:sldChg>
      <pc:sldChg chg="addSp delSp modSp add mod modAnim">
        <pc:chgData name="Jens Wahr" userId="733cd4e8-30f0-4ff9-9b71-ebf8f9fa565f" providerId="ADAL" clId="{ECAB466B-144F-474C-8A43-5DBBEC2EF0F5}" dt="2024-11-06T09:13:49.779" v="4635"/>
        <pc:sldMkLst>
          <pc:docMk/>
          <pc:sldMk cId="1918213604" sldId="3503"/>
        </pc:sldMkLst>
      </pc:sldChg>
      <pc:sldChg chg="modSp add mod modAnim">
        <pc:chgData name="Jens Wahr" userId="733cd4e8-30f0-4ff9-9b71-ebf8f9fa565f" providerId="ADAL" clId="{ECAB466B-144F-474C-8A43-5DBBEC2EF0F5}" dt="2024-10-25T07:47:21.586" v="4567"/>
        <pc:sldMkLst>
          <pc:docMk/>
          <pc:sldMk cId="411524923" sldId="3504"/>
        </pc:sldMkLst>
      </pc:sldChg>
      <pc:sldChg chg="delSp modSp add mod delAnim modAnim">
        <pc:chgData name="Jens Wahr" userId="733cd4e8-30f0-4ff9-9b71-ebf8f9fa565f" providerId="ADAL" clId="{ECAB466B-144F-474C-8A43-5DBBEC2EF0F5}" dt="2024-10-25T07:47:29.984" v="4568"/>
        <pc:sldMkLst>
          <pc:docMk/>
          <pc:sldMk cId="3887862157" sldId="3505"/>
        </pc:sldMkLst>
      </pc:sldChg>
      <pc:sldChg chg="addSp delSp modSp add mod delAnim">
        <pc:chgData name="Jens Wahr" userId="733cd4e8-30f0-4ff9-9b71-ebf8f9fa565f" providerId="ADAL" clId="{ECAB466B-144F-474C-8A43-5DBBEC2EF0F5}" dt="2024-10-25T05:44:47.148" v="2630" actId="113"/>
        <pc:sldMkLst>
          <pc:docMk/>
          <pc:sldMk cId="198348401" sldId="3506"/>
        </pc:sldMkLst>
      </pc:sldChg>
      <pc:sldChg chg="addSp delSp modSp add mod">
        <pc:chgData name="Jens Wahr" userId="733cd4e8-30f0-4ff9-9b71-ebf8f9fa565f" providerId="ADAL" clId="{ECAB466B-144F-474C-8A43-5DBBEC2EF0F5}" dt="2024-10-25T05:45:03.622" v="2633" actId="113"/>
        <pc:sldMkLst>
          <pc:docMk/>
          <pc:sldMk cId="3614060885" sldId="3507"/>
        </pc:sldMkLst>
      </pc:sldChg>
      <pc:sldChg chg="addSp delSp modSp add mod">
        <pc:chgData name="Jens Wahr" userId="733cd4e8-30f0-4ff9-9b71-ebf8f9fa565f" providerId="ADAL" clId="{ECAB466B-144F-474C-8A43-5DBBEC2EF0F5}" dt="2024-10-25T05:44:51.887" v="2631" actId="113"/>
        <pc:sldMkLst>
          <pc:docMk/>
          <pc:sldMk cId="1550184371" sldId="3508"/>
        </pc:sldMkLst>
      </pc:sldChg>
      <pc:sldChg chg="modSp add mod">
        <pc:chgData name="Jens Wahr" userId="733cd4e8-30f0-4ff9-9b71-ebf8f9fa565f" providerId="ADAL" clId="{ECAB466B-144F-474C-8A43-5DBBEC2EF0F5}" dt="2024-10-25T05:45:59.111" v="2641" actId="113"/>
        <pc:sldMkLst>
          <pc:docMk/>
          <pc:sldMk cId="1360204879" sldId="3509"/>
        </pc:sldMkLst>
      </pc:sldChg>
      <pc:sldChg chg="modSp add mod">
        <pc:chgData name="Jens Wahr" userId="733cd4e8-30f0-4ff9-9b71-ebf8f9fa565f" providerId="ADAL" clId="{ECAB466B-144F-474C-8A43-5DBBEC2EF0F5}" dt="2024-10-25T05:46:53.071" v="2645" actId="113"/>
        <pc:sldMkLst>
          <pc:docMk/>
          <pc:sldMk cId="978445785" sldId="3510"/>
        </pc:sldMkLst>
      </pc:sldChg>
      <pc:sldChg chg="addSp delSp modSp add mod">
        <pc:chgData name="Jens Wahr" userId="733cd4e8-30f0-4ff9-9b71-ebf8f9fa565f" providerId="ADAL" clId="{ECAB466B-144F-474C-8A43-5DBBEC2EF0F5}" dt="2024-10-25T05:49:02.036" v="2670" actId="1076"/>
        <pc:sldMkLst>
          <pc:docMk/>
          <pc:sldMk cId="1589750852" sldId="3511"/>
        </pc:sldMkLst>
      </pc:sldChg>
      <pc:sldChg chg="addSp delSp modSp add mod">
        <pc:chgData name="Jens Wahr" userId="733cd4e8-30f0-4ff9-9b71-ebf8f9fa565f" providerId="ADAL" clId="{ECAB466B-144F-474C-8A43-5DBBEC2EF0F5}" dt="2024-10-25T05:51:55.673" v="2709" actId="207"/>
        <pc:sldMkLst>
          <pc:docMk/>
          <pc:sldMk cId="2804540700" sldId="3512"/>
        </pc:sldMkLst>
      </pc:sldChg>
      <pc:sldChg chg="addSp delSp modSp add mod">
        <pc:chgData name="Jens Wahr" userId="733cd4e8-30f0-4ff9-9b71-ebf8f9fa565f" providerId="ADAL" clId="{ECAB466B-144F-474C-8A43-5DBBEC2EF0F5}" dt="2024-10-25T05:53:08.083" v="2724" actId="14100"/>
        <pc:sldMkLst>
          <pc:docMk/>
          <pc:sldMk cId="3779094282" sldId="3513"/>
        </pc:sldMkLst>
      </pc:sldChg>
      <pc:sldChg chg="addSp delSp modSp add mod">
        <pc:chgData name="Jens Wahr" userId="733cd4e8-30f0-4ff9-9b71-ebf8f9fa565f" providerId="ADAL" clId="{ECAB466B-144F-474C-8A43-5DBBEC2EF0F5}" dt="2024-10-25T06:01:43.110" v="2745" actId="1076"/>
        <pc:sldMkLst>
          <pc:docMk/>
          <pc:sldMk cId="1233110291" sldId="3514"/>
        </pc:sldMkLst>
      </pc:sldChg>
      <pc:sldChg chg="addSp delSp modSp add mod">
        <pc:chgData name="Jens Wahr" userId="733cd4e8-30f0-4ff9-9b71-ebf8f9fa565f" providerId="ADAL" clId="{ECAB466B-144F-474C-8A43-5DBBEC2EF0F5}" dt="2024-10-25T06:07:51.087" v="2870" actId="14100"/>
        <pc:sldMkLst>
          <pc:docMk/>
          <pc:sldMk cId="1813789248" sldId="3515"/>
        </pc:sldMkLst>
      </pc:sldChg>
      <pc:sldChg chg="addSp delSp modSp add mod modAnim">
        <pc:chgData name="Jens Wahr" userId="733cd4e8-30f0-4ff9-9b71-ebf8f9fa565f" providerId="ADAL" clId="{ECAB466B-144F-474C-8A43-5DBBEC2EF0F5}" dt="2024-10-25T07:48:05.642" v="4573"/>
        <pc:sldMkLst>
          <pc:docMk/>
          <pc:sldMk cId="3934248938" sldId="3516"/>
        </pc:sldMkLst>
      </pc:sldChg>
      <pc:sldChg chg="addSp delSp modSp add mod modAnim">
        <pc:chgData name="Jens Wahr" userId="733cd4e8-30f0-4ff9-9b71-ebf8f9fa565f" providerId="ADAL" clId="{ECAB466B-144F-474C-8A43-5DBBEC2EF0F5}" dt="2024-10-25T06:23:18.321" v="3178" actId="1076"/>
        <pc:sldMkLst>
          <pc:docMk/>
          <pc:sldMk cId="3560270547" sldId="3517"/>
        </pc:sldMkLst>
      </pc:sldChg>
      <pc:sldChg chg="addSp delSp modSp add mod">
        <pc:chgData name="Jens Wahr" userId="733cd4e8-30f0-4ff9-9b71-ebf8f9fa565f" providerId="ADAL" clId="{ECAB466B-144F-474C-8A43-5DBBEC2EF0F5}" dt="2024-10-25T06:29:53.637" v="3445" actId="167"/>
        <pc:sldMkLst>
          <pc:docMk/>
          <pc:sldMk cId="3844543435" sldId="3518"/>
        </pc:sldMkLst>
      </pc:sldChg>
      <pc:sldChg chg="add del">
        <pc:chgData name="Jens Wahr" userId="733cd4e8-30f0-4ff9-9b71-ebf8f9fa565f" providerId="ADAL" clId="{ECAB466B-144F-474C-8A43-5DBBEC2EF0F5}" dt="2024-10-25T07:02:17.725" v="3790" actId="2696"/>
        <pc:sldMkLst>
          <pc:docMk/>
          <pc:sldMk cId="1807157895" sldId="3519"/>
        </pc:sldMkLst>
      </pc:sldChg>
      <pc:sldChg chg="addSp delSp modSp add mod">
        <pc:chgData name="Jens Wahr" userId="733cd4e8-30f0-4ff9-9b71-ebf8f9fa565f" providerId="ADAL" clId="{ECAB466B-144F-474C-8A43-5DBBEC2EF0F5}" dt="2024-10-25T07:02:03.687" v="3789" actId="1076"/>
        <pc:sldMkLst>
          <pc:docMk/>
          <pc:sldMk cId="1485302809" sldId="3520"/>
        </pc:sldMkLst>
      </pc:sldChg>
      <pc:sldChg chg="addSp delSp modSp add mod">
        <pc:chgData name="Jens Wahr" userId="733cd4e8-30f0-4ff9-9b71-ebf8f9fa565f" providerId="ADAL" clId="{ECAB466B-144F-474C-8A43-5DBBEC2EF0F5}" dt="2024-10-25T07:05:16.872" v="3841" actId="1076"/>
        <pc:sldMkLst>
          <pc:docMk/>
          <pc:sldMk cId="1538189975" sldId="3521"/>
        </pc:sldMkLst>
      </pc:sldChg>
      <pc:sldChg chg="addSp delSp modSp add mod ord">
        <pc:chgData name="Jens Wahr" userId="733cd4e8-30f0-4ff9-9b71-ebf8f9fa565f" providerId="ADAL" clId="{ECAB466B-144F-474C-8A43-5DBBEC2EF0F5}" dt="2024-10-25T07:32:51.258" v="4434"/>
        <pc:sldMkLst>
          <pc:docMk/>
          <pc:sldMk cId="3355036465" sldId="3522"/>
        </pc:sldMkLst>
      </pc:sldChg>
      <pc:sldChg chg="addSp delSp modSp add mod">
        <pc:chgData name="Jens Wahr" userId="733cd4e8-30f0-4ff9-9b71-ebf8f9fa565f" providerId="ADAL" clId="{ECAB466B-144F-474C-8A43-5DBBEC2EF0F5}" dt="2024-10-25T07:09:32.461" v="3938" actId="14100"/>
        <pc:sldMkLst>
          <pc:docMk/>
          <pc:sldMk cId="542262434" sldId="3523"/>
        </pc:sldMkLst>
      </pc:sldChg>
      <pc:sldChg chg="addSp delSp modSp add mod delAnim modAnim">
        <pc:chgData name="Jens Wahr" userId="733cd4e8-30f0-4ff9-9b71-ebf8f9fa565f" providerId="ADAL" clId="{ECAB466B-144F-474C-8A43-5DBBEC2EF0F5}" dt="2024-10-25T07:48:30.037" v="4575"/>
        <pc:sldMkLst>
          <pc:docMk/>
          <pc:sldMk cId="2534458477" sldId="3524"/>
        </pc:sldMkLst>
        <pc:spChg chg="mod">
          <ac:chgData name="Jens Wahr" userId="733cd4e8-30f0-4ff9-9b71-ebf8f9fa565f" providerId="ADAL" clId="{ECAB466B-144F-474C-8A43-5DBBEC2EF0F5}" dt="2024-10-25T07:15:47.163" v="4100" actId="20577"/>
          <ac:spMkLst>
            <pc:docMk/>
            <pc:sldMk cId="2534458477" sldId="3524"/>
            <ac:spMk id="9" creationId="{385CEEE5-4307-2ED9-3C95-6B8673093002}"/>
          </ac:spMkLst>
        </pc:spChg>
        <pc:spChg chg="add mod">
          <ac:chgData name="Jens Wahr" userId="733cd4e8-30f0-4ff9-9b71-ebf8f9fa565f" providerId="ADAL" clId="{ECAB466B-144F-474C-8A43-5DBBEC2EF0F5}" dt="2024-10-25T07:23:31.340" v="4272" actId="1076"/>
          <ac:spMkLst>
            <pc:docMk/>
            <pc:sldMk cId="2534458477" sldId="3524"/>
            <ac:spMk id="22" creationId="{8D4523E2-BB50-8FFE-DB2F-F5035DF18D72}"/>
          </ac:spMkLst>
        </pc:spChg>
      </pc:sldChg>
      <pc:sldChg chg="addSp delSp modSp add mod delAnim modAnim">
        <pc:chgData name="Jens Wahr" userId="733cd4e8-30f0-4ff9-9b71-ebf8f9fa565f" providerId="ADAL" clId="{ECAB466B-144F-474C-8A43-5DBBEC2EF0F5}" dt="2024-10-25T07:48:37.491" v="4576"/>
        <pc:sldMkLst>
          <pc:docMk/>
          <pc:sldMk cId="3809315144" sldId="3525"/>
        </pc:sldMkLst>
        <pc:picChg chg="add mod">
          <ac:chgData name="Jens Wahr" userId="733cd4e8-30f0-4ff9-9b71-ebf8f9fa565f" providerId="ADAL" clId="{ECAB466B-144F-474C-8A43-5DBBEC2EF0F5}" dt="2024-10-25T07:25:45.074" v="4327" actId="1076"/>
          <ac:picMkLst>
            <pc:docMk/>
            <pc:sldMk cId="3809315144" sldId="3525"/>
            <ac:picMk id="3" creationId="{818261E9-24BF-A510-8BD5-7AE6DB7643A2}"/>
          </ac:picMkLst>
        </pc:picChg>
        <pc:picChg chg="add mod">
          <ac:chgData name="Jens Wahr" userId="733cd4e8-30f0-4ff9-9b71-ebf8f9fa565f" providerId="ADAL" clId="{ECAB466B-144F-474C-8A43-5DBBEC2EF0F5}" dt="2024-10-25T07:25:31.389" v="4324" actId="1076"/>
          <ac:picMkLst>
            <pc:docMk/>
            <pc:sldMk cId="3809315144" sldId="3525"/>
            <ac:picMk id="4" creationId="{26C4726E-12DA-37B3-8C66-825E02BD1B88}"/>
          </ac:picMkLst>
        </pc:picChg>
        <pc:picChg chg="add mod">
          <ac:chgData name="Jens Wahr" userId="733cd4e8-30f0-4ff9-9b71-ebf8f9fa565f" providerId="ADAL" clId="{ECAB466B-144F-474C-8A43-5DBBEC2EF0F5}" dt="2024-10-25T07:25:50.913" v="4329" actId="1076"/>
          <ac:picMkLst>
            <pc:docMk/>
            <pc:sldMk cId="3809315144" sldId="3525"/>
            <ac:picMk id="5" creationId="{9B5921FB-25A6-FCCF-6828-AE49E5CAEE9A}"/>
          </ac:picMkLst>
        </pc:picChg>
        <pc:picChg chg="add mod">
          <ac:chgData name="Jens Wahr" userId="733cd4e8-30f0-4ff9-9b71-ebf8f9fa565f" providerId="ADAL" clId="{ECAB466B-144F-474C-8A43-5DBBEC2EF0F5}" dt="2024-10-25T07:25:49.677" v="4328" actId="1076"/>
          <ac:picMkLst>
            <pc:docMk/>
            <pc:sldMk cId="3809315144" sldId="3525"/>
            <ac:picMk id="8" creationId="{BD26FCFE-534A-BCBE-EB56-6768B75C5169}"/>
          </ac:picMkLst>
        </pc:picChg>
        <pc:picChg chg="add mod">
          <ac:chgData name="Jens Wahr" userId="733cd4e8-30f0-4ff9-9b71-ebf8f9fa565f" providerId="ADAL" clId="{ECAB466B-144F-474C-8A43-5DBBEC2EF0F5}" dt="2024-10-25T07:25:52.318" v="4330" actId="1076"/>
          <ac:picMkLst>
            <pc:docMk/>
            <pc:sldMk cId="3809315144" sldId="3525"/>
            <ac:picMk id="12" creationId="{331CC2C4-EE16-3EF8-ADA2-08F63E1BC891}"/>
          </ac:picMkLst>
        </pc:picChg>
        <pc:picChg chg="add mod">
          <ac:chgData name="Jens Wahr" userId="733cd4e8-30f0-4ff9-9b71-ebf8f9fa565f" providerId="ADAL" clId="{ECAB466B-144F-474C-8A43-5DBBEC2EF0F5}" dt="2024-10-25T07:25:27.887" v="4323" actId="1076"/>
          <ac:picMkLst>
            <pc:docMk/>
            <pc:sldMk cId="3809315144" sldId="3525"/>
            <ac:picMk id="18" creationId="{71DF5EF8-969A-8FE2-47C7-587991BD9CE8}"/>
          </ac:picMkLst>
        </pc:picChg>
      </pc:sldChg>
      <pc:sldChg chg="addSp delSp modSp add mod delAnim modAnim">
        <pc:chgData name="Jens Wahr" userId="733cd4e8-30f0-4ff9-9b71-ebf8f9fa565f" providerId="ADAL" clId="{ECAB466B-144F-474C-8A43-5DBBEC2EF0F5}" dt="2024-10-25T07:48:43.024" v="4577"/>
        <pc:sldMkLst>
          <pc:docMk/>
          <pc:sldMk cId="3140810860" sldId="3526"/>
        </pc:sldMkLst>
      </pc:sldChg>
      <pc:sldChg chg="addSp delSp modSp add mod modAnim">
        <pc:chgData name="Jens Wahr" userId="733cd4e8-30f0-4ff9-9b71-ebf8f9fa565f" providerId="ADAL" clId="{ECAB466B-144F-474C-8A43-5DBBEC2EF0F5}" dt="2024-10-25T07:32:26.463" v="4432" actId="14100"/>
        <pc:sldMkLst>
          <pc:docMk/>
          <pc:sldMk cId="2890414414" sldId="3527"/>
        </pc:sldMkLst>
        <pc:spChg chg="add mod">
          <ac:chgData name="Jens Wahr" userId="733cd4e8-30f0-4ff9-9b71-ebf8f9fa565f" providerId="ADAL" clId="{ECAB466B-144F-474C-8A43-5DBBEC2EF0F5}" dt="2024-10-25T07:31:57.296" v="4398" actId="14100"/>
          <ac:spMkLst>
            <pc:docMk/>
            <pc:sldMk cId="2890414414" sldId="3527"/>
            <ac:spMk id="5" creationId="{5DB70EC5-E3A1-7B4F-7EFE-40F2B2D5F1F6}"/>
          </ac:spMkLst>
        </pc:spChg>
        <pc:spChg chg="mod">
          <ac:chgData name="Jens Wahr" userId="733cd4e8-30f0-4ff9-9b71-ebf8f9fa565f" providerId="ADAL" clId="{ECAB466B-144F-474C-8A43-5DBBEC2EF0F5}" dt="2024-10-25T07:30:46.361" v="4385" actId="20577"/>
          <ac:spMkLst>
            <pc:docMk/>
            <pc:sldMk cId="2890414414" sldId="3527"/>
            <ac:spMk id="6" creationId="{7F193325-39E9-3C48-A54C-A83F564DA448}"/>
          </ac:spMkLst>
        </pc:spChg>
        <pc:graphicFrameChg chg="add mod">
          <ac:chgData name="Jens Wahr" userId="733cd4e8-30f0-4ff9-9b71-ebf8f9fa565f" providerId="ADAL" clId="{ECAB466B-144F-474C-8A43-5DBBEC2EF0F5}" dt="2024-10-25T07:31:59.285" v="4399" actId="1076"/>
          <ac:graphicFrameMkLst>
            <pc:docMk/>
            <pc:sldMk cId="2890414414" sldId="3527"/>
            <ac:graphicFrameMk id="3" creationId="{902B8ADC-99EC-E910-784C-A14C41B2A697}"/>
          </ac:graphicFrameMkLst>
        </pc:graphicFrameChg>
      </pc:sldChg>
      <pc:sldChg chg="addSp delSp modSp add mod">
        <pc:chgData name="Jens Wahr" userId="733cd4e8-30f0-4ff9-9b71-ebf8f9fa565f" providerId="ADAL" clId="{ECAB466B-144F-474C-8A43-5DBBEC2EF0F5}" dt="2024-10-25T07:36:38.528" v="4508" actId="20577"/>
        <pc:sldMkLst>
          <pc:docMk/>
          <pc:sldMk cId="3472201320" sldId="3528"/>
        </pc:sldMkLst>
      </pc:sldChg>
      <pc:sldChg chg="addSp delSp modSp add mod">
        <pc:chgData name="Jens Wahr" userId="733cd4e8-30f0-4ff9-9b71-ebf8f9fa565f" providerId="ADAL" clId="{ECAB466B-144F-474C-8A43-5DBBEC2EF0F5}" dt="2024-10-25T07:37:16.146" v="4516" actId="1076"/>
        <pc:sldMkLst>
          <pc:docMk/>
          <pc:sldMk cId="3561960139" sldId="3529"/>
        </pc:sldMkLst>
      </pc:sldChg>
      <pc:sldChg chg="addSp delSp modSp add mod">
        <pc:chgData name="Jens Wahr" userId="733cd4e8-30f0-4ff9-9b71-ebf8f9fa565f" providerId="ADAL" clId="{ECAB466B-144F-474C-8A43-5DBBEC2EF0F5}" dt="2024-10-25T07:38:23.877" v="4524" actId="1076"/>
        <pc:sldMkLst>
          <pc:docMk/>
          <pc:sldMk cId="2142702347" sldId="3530"/>
        </pc:sldMkLst>
      </pc:sldChg>
      <pc:sldChg chg="addSp delSp modSp add mod">
        <pc:chgData name="Jens Wahr" userId="733cd4e8-30f0-4ff9-9b71-ebf8f9fa565f" providerId="ADAL" clId="{ECAB466B-144F-474C-8A43-5DBBEC2EF0F5}" dt="2024-10-25T07:39:32.836" v="4536" actId="1076"/>
        <pc:sldMkLst>
          <pc:docMk/>
          <pc:sldMk cId="2473605109" sldId="3531"/>
        </pc:sldMkLst>
      </pc:sldChg>
      <pc:sldChg chg="addSp delSp modSp add mod">
        <pc:chgData name="Jens Wahr" userId="733cd4e8-30f0-4ff9-9b71-ebf8f9fa565f" providerId="ADAL" clId="{ECAB466B-144F-474C-8A43-5DBBEC2EF0F5}" dt="2024-10-25T07:51:51.148" v="4592" actId="14100"/>
        <pc:sldMkLst>
          <pc:docMk/>
          <pc:sldMk cId="647818711" sldId="3532"/>
        </pc:sldMkLst>
      </pc:sldChg>
      <pc:sldMasterChg chg="addSldLayout delSldLayout">
        <pc:chgData name="Jens Wahr" userId="733cd4e8-30f0-4ff9-9b71-ebf8f9fa565f" providerId="ADAL" clId="{ECAB466B-144F-474C-8A43-5DBBEC2EF0F5}" dt="2024-10-24T14:11:35.153" v="678" actId="2696"/>
        <pc:sldMasterMkLst>
          <pc:docMk/>
          <pc:sldMasterMk cId="3631866887" sldId="2147483669"/>
        </pc:sldMasterMkLst>
        <pc:sldLayoutChg chg="add del">
          <pc:chgData name="Jens Wahr" userId="733cd4e8-30f0-4ff9-9b71-ebf8f9fa565f" providerId="ADAL" clId="{ECAB466B-144F-474C-8A43-5DBBEC2EF0F5}" dt="2024-10-24T14:11:35.153" v="678" actId="2696"/>
          <pc:sldLayoutMkLst>
            <pc:docMk/>
            <pc:sldMasterMk cId="3631866887" sldId="2147483669"/>
            <pc:sldLayoutMk cId="1004456495" sldId="2147483672"/>
          </pc:sldLayoutMkLst>
        </pc:sldLayoutChg>
      </pc:sldMasterChg>
      <pc:sldMasterChg chg="add del addSldLayout delSldLayout">
        <pc:chgData name="Jens Wahr" userId="733cd4e8-30f0-4ff9-9b71-ebf8f9fa565f" providerId="ADAL" clId="{ECAB466B-144F-474C-8A43-5DBBEC2EF0F5}" dt="2024-10-25T07:13:06.268" v="4040" actId="2696"/>
        <pc:sldMasterMkLst>
          <pc:docMk/>
          <pc:sldMasterMk cId="1617613974" sldId="2147483681"/>
        </pc:sldMasterMkLst>
        <pc:sldLayoutChg chg="add del">
          <pc:chgData name="Jens Wahr" userId="733cd4e8-30f0-4ff9-9b71-ebf8f9fa565f" providerId="ADAL" clId="{ECAB466B-144F-474C-8A43-5DBBEC2EF0F5}" dt="2024-10-25T07:13:06.268" v="4040" actId="2696"/>
          <pc:sldLayoutMkLst>
            <pc:docMk/>
            <pc:sldMasterMk cId="1617613974" sldId="2147483681"/>
            <pc:sldLayoutMk cId="924855524" sldId="2147483682"/>
          </pc:sldLayoutMkLst>
        </pc:sldLayoutChg>
        <pc:sldLayoutChg chg="add del">
          <pc:chgData name="Jens Wahr" userId="733cd4e8-30f0-4ff9-9b71-ebf8f9fa565f" providerId="ADAL" clId="{ECAB466B-144F-474C-8A43-5DBBEC2EF0F5}" dt="2024-10-25T07:13:06.268" v="4040" actId="2696"/>
          <pc:sldLayoutMkLst>
            <pc:docMk/>
            <pc:sldMasterMk cId="1617613974" sldId="2147483681"/>
            <pc:sldLayoutMk cId="3445444722" sldId="2147483683"/>
          </pc:sldLayoutMkLst>
        </pc:sldLayoutChg>
        <pc:sldLayoutChg chg="add del">
          <pc:chgData name="Jens Wahr" userId="733cd4e8-30f0-4ff9-9b71-ebf8f9fa565f" providerId="ADAL" clId="{ECAB466B-144F-474C-8A43-5DBBEC2EF0F5}" dt="2024-10-25T07:13:06.268" v="4040" actId="2696"/>
          <pc:sldLayoutMkLst>
            <pc:docMk/>
            <pc:sldMasterMk cId="1617613974" sldId="2147483681"/>
            <pc:sldLayoutMk cId="3096585542" sldId="2147483684"/>
          </pc:sldLayoutMkLst>
        </pc:sldLayoutChg>
        <pc:sldLayoutChg chg="add del">
          <pc:chgData name="Jens Wahr" userId="733cd4e8-30f0-4ff9-9b71-ebf8f9fa565f" providerId="ADAL" clId="{ECAB466B-144F-474C-8A43-5DBBEC2EF0F5}" dt="2024-10-25T07:13:06.268" v="4040" actId="2696"/>
          <pc:sldLayoutMkLst>
            <pc:docMk/>
            <pc:sldMasterMk cId="1617613974" sldId="2147483681"/>
            <pc:sldLayoutMk cId="792965097" sldId="2147483686"/>
          </pc:sldLayoutMkLst>
        </pc:sldLayoutChg>
        <pc:sldLayoutChg chg="add del">
          <pc:chgData name="Jens Wahr" userId="733cd4e8-30f0-4ff9-9b71-ebf8f9fa565f" providerId="ADAL" clId="{ECAB466B-144F-474C-8A43-5DBBEC2EF0F5}" dt="2024-10-25T07:13:06.268" v="4040" actId="2696"/>
          <pc:sldLayoutMkLst>
            <pc:docMk/>
            <pc:sldMasterMk cId="1617613974" sldId="2147483681"/>
            <pc:sldLayoutMk cId="3819920855" sldId="2147483687"/>
          </pc:sldLayoutMkLst>
        </pc:sldLayoutChg>
      </pc:sldMasterChg>
      <pc:sldMasterChg chg="delSldLayout">
        <pc:chgData name="Jens Wahr" userId="733cd4e8-30f0-4ff9-9b71-ebf8f9fa565f" providerId="ADAL" clId="{ECAB466B-144F-474C-8A43-5DBBEC2EF0F5}" dt="2024-10-25T07:13:29.612" v="4041" actId="2696"/>
        <pc:sldMasterMkLst>
          <pc:docMk/>
          <pc:sldMasterMk cId="2910815906" sldId="2147483688"/>
        </pc:sldMasterMkLst>
        <pc:sldLayoutChg chg="del">
          <pc:chgData name="Jens Wahr" userId="733cd4e8-30f0-4ff9-9b71-ebf8f9fa565f" providerId="ADAL" clId="{ECAB466B-144F-474C-8A43-5DBBEC2EF0F5}" dt="2024-10-25T07:13:29.612" v="4041" actId="2696"/>
          <pc:sldLayoutMkLst>
            <pc:docMk/>
            <pc:sldMasterMk cId="2910815906" sldId="2147483688"/>
            <pc:sldLayoutMk cId="1926929694" sldId="2147483691"/>
          </pc:sldLayoutMkLst>
        </pc:sldLayoutChg>
        <pc:sldLayoutChg chg="del">
          <pc:chgData name="Jens Wahr" userId="733cd4e8-30f0-4ff9-9b71-ebf8f9fa565f" providerId="ADAL" clId="{ECAB466B-144F-474C-8A43-5DBBEC2EF0F5}" dt="2024-10-25T07:13:29.612" v="4041" actId="2696"/>
          <pc:sldLayoutMkLst>
            <pc:docMk/>
            <pc:sldMasterMk cId="2910815906" sldId="2147483688"/>
            <pc:sldLayoutMk cId="1569070057" sldId="2147483692"/>
          </pc:sldLayoutMkLst>
        </pc:sldLayoutChg>
      </pc:sldMasterChg>
      <pc:sldMasterChg chg="addSp delSp modSp add del mod addSldLayout delSldLayout modSldLayout">
        <pc:chgData name="Jens Wahr" userId="733cd4e8-30f0-4ff9-9b71-ebf8f9fa565f" providerId="ADAL" clId="{ECAB466B-144F-474C-8A43-5DBBEC2EF0F5}" dt="2024-10-24T14:16:45.971" v="695" actId="2890"/>
        <pc:sldMasterMkLst>
          <pc:docMk/>
          <pc:sldMasterMk cId="51941023" sldId="2147483696"/>
        </pc:sldMasterMkLst>
        <pc:sldLayoutChg chg="add del mod replId">
          <pc:chgData name="Jens Wahr" userId="733cd4e8-30f0-4ff9-9b71-ebf8f9fa565f" providerId="ADAL" clId="{ECAB466B-144F-474C-8A43-5DBBEC2EF0F5}" dt="2024-10-24T14:16:45.971" v="695" actId="2890"/>
          <pc:sldLayoutMkLst>
            <pc:docMk/>
            <pc:sldMasterMk cId="51941023" sldId="2147483696"/>
            <pc:sldLayoutMk cId="1881029560" sldId="214748369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D1A2D-8935-4EAD-8E9B-D074D7E9FADC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0F442-24D4-465D-8705-EF720F020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748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1F21-E3AA-664F-BA98-9DDE613A7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298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1F21-E3AA-664F-BA98-9DDE613A7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327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1F21-E3AA-664F-BA98-9DDE613A7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547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1F21-E3AA-664F-BA98-9DDE613A7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144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1F21-E3AA-664F-BA98-9DDE613A7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613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1F21-E3AA-664F-BA98-9DDE613A7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2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1F21-E3AA-664F-BA98-9DDE613A7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393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1F21-E3AA-664F-BA98-9DDE613A7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4624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1F21-E3AA-664F-BA98-9DDE613A7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420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1F21-E3AA-664F-BA98-9DDE613A7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562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1F21-E3AA-664F-BA98-9DDE613A7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429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1F21-E3AA-664F-BA98-9DDE613A7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407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1F21-E3AA-664F-BA98-9DDE613A7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8199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1F21-E3AA-664F-BA98-9DDE613A7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576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1F21-E3AA-664F-BA98-9DDE613A7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64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1F21-E3AA-664F-BA98-9DDE613A7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678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1F21-E3AA-664F-BA98-9DDE613A7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667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1F21-E3AA-664F-BA98-9DDE613A7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3184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1F21-E3AA-664F-BA98-9DDE613A7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171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1F21-E3AA-664F-BA98-9DDE613A7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369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1F21-E3AA-664F-BA98-9DDE613A7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16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831F21-E3AA-664F-BA98-9DDE613A70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161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549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E7DA7-2EA4-304F-9B0F-58F6341A6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98C2B-86F3-5147-8ABB-6349E7AE2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028FF-94A6-1C41-898A-489E90329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E980-713D-BD41-8F6D-4858F7FA7D61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1C11C-A5F9-E34B-A3BD-825222383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7517C-EA82-CA4A-B4E3-825526699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19DEC-F999-4146-B2BB-2FC0BCC6606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28A8AA0A-498D-B644-B0F3-7795F81D79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4"/>
            <a:ext cx="12192000" cy="685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15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F74D6-F20C-AA48-91A8-81F08202A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7D492-A40A-0C4E-B8FF-646F68184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E1C663-3C2C-2649-B82B-AAB868582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2C433-B625-7645-B190-8FDCE115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E980-713D-BD41-8F6D-4858F7FA7D61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96D8BF-30FA-604A-8306-80AE0300B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94CFB-F3E2-D446-B3EE-69C704BDB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19DEC-F999-4146-B2BB-2FC0BCC6606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B99D6E4-FD95-C946-9237-E827C4B20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4"/>
            <a:ext cx="12192000" cy="685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17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8165A6D-5942-854B-BD74-07B92DDB4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3869" y="6492875"/>
            <a:ext cx="11244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b="0" i="0" baseline="0" smtClean="0">
                <a:solidFill>
                  <a:schemeClr val="bg1"/>
                </a:solidFill>
                <a:effectLst/>
                <a:latin typeface="Montserrat" pitchFamily="2" charset="77"/>
              </a:defRPr>
            </a:lvl1pPr>
          </a:lstStyle>
          <a:p>
            <a:r>
              <a:rPr lang="en-US" dirty="0"/>
              <a:t>© Vortex Companies 2022  |   www.vortexcompanies.com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D4D148-2645-6E44-80A7-D05ACE640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4931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9C2175C-D958-A544-8185-C902BBBEE4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96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3C5C3D5-9240-B646-AEB6-8CED1FD7B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1588" y="4486274"/>
            <a:ext cx="9396412" cy="771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8165A6D-5942-854B-BD74-07B92DDB4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3869" y="6492875"/>
            <a:ext cx="11244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b="0" i="0" baseline="0" smtClean="0">
                <a:solidFill>
                  <a:schemeClr val="bg1"/>
                </a:solidFill>
                <a:effectLst/>
                <a:latin typeface="Montserrat" pitchFamily="2" charset="77"/>
              </a:defRPr>
            </a:lvl1pPr>
          </a:lstStyle>
          <a:p>
            <a:r>
              <a:rPr lang="en-US" dirty="0"/>
              <a:t>© Vortex Companies 2022  |   www.vortexcompanies.com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D4D148-2645-6E44-80A7-D05ACE640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4931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9C2175C-D958-A544-8185-C902BBBEE4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1D0B3F-6359-C943-836F-42CDCDB58433}"/>
              </a:ext>
            </a:extLst>
          </p:cNvPr>
          <p:cNvSpPr txBox="1">
            <a:spLocks/>
          </p:cNvSpPr>
          <p:nvPr userDrawn="1"/>
        </p:nvSpPr>
        <p:spPr>
          <a:xfrm>
            <a:off x="1271588" y="2593972"/>
            <a:ext cx="9015412" cy="135731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tx1"/>
                </a:solidFill>
                <a:latin typeface="Jura" pitchFamily="2" charset="0"/>
                <a:ea typeface="+mj-ea"/>
                <a:cs typeface="+mj-cs"/>
              </a:defRPr>
            </a:lvl1pPr>
          </a:lstStyle>
          <a:p>
            <a:r>
              <a:rPr lang="en-US" baseline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2A981A-814F-A64B-9725-55A057879171}"/>
              </a:ext>
            </a:extLst>
          </p:cNvPr>
          <p:cNvSpPr/>
          <p:nvPr userDrawn="1"/>
        </p:nvSpPr>
        <p:spPr>
          <a:xfrm>
            <a:off x="0" y="2593973"/>
            <a:ext cx="885825" cy="1357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65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 not remove" hidden="1">
            <a:extLst>
              <a:ext uri="{FF2B5EF4-FFF2-40B4-BE49-F238E27FC236}">
                <a16:creationId xmlns:a16="http://schemas.microsoft.com/office/drawing/2014/main" id="{F346F32E-7AEE-9DDE-7558-E9BE9A3DDA4F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C5C3D5-9240-B646-AEB6-8CED1FD7B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575" y="2743200"/>
            <a:ext cx="9496425" cy="31003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2A961D5-A47C-314B-A919-11C50B598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1488" y="6492875"/>
            <a:ext cx="11244262" cy="365125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solidFill>
                  <a:schemeClr val="accent3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© Vortex Companies 2022  |   www.vortexcompanies.com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04485B5-E550-5647-86B7-74FDBFA6F0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97255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89C2175C-D958-A544-8185-C902BBBEE4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66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79" b="0" i="0">
                <a:solidFill>
                  <a:srgbClr val="58595B"/>
                </a:solidFill>
                <a:latin typeface="Verdana"/>
                <a:cs typeface="Verdana"/>
              </a:defRPr>
            </a:lvl1pPr>
          </a:lstStyle>
          <a:p>
            <a:pPr marL="7701">
              <a:spcBef>
                <a:spcPts val="67"/>
              </a:spcBef>
            </a:pPr>
            <a:r>
              <a:rPr lang="en-US" spc="-133">
                <a:solidFill>
                  <a:srgbClr val="FFFFFF"/>
                </a:solidFill>
              </a:rPr>
              <a:t>©</a:t>
            </a:r>
            <a:r>
              <a:rPr lang="en-US" spc="136">
                <a:solidFill>
                  <a:srgbClr val="FFFFFF"/>
                </a:solidFill>
              </a:rPr>
              <a:t> </a:t>
            </a:r>
            <a:r>
              <a:rPr lang="en-US" spc="115">
                <a:solidFill>
                  <a:srgbClr val="FFFFFF"/>
                </a:solidFill>
              </a:rPr>
              <a:t>VORTEX</a:t>
            </a:r>
            <a:r>
              <a:rPr lang="en-US" spc="136">
                <a:solidFill>
                  <a:srgbClr val="FFFFFF"/>
                </a:solidFill>
              </a:rPr>
              <a:t> </a:t>
            </a:r>
            <a:r>
              <a:rPr lang="en-US" spc="100">
                <a:solidFill>
                  <a:srgbClr val="FFFFFF"/>
                </a:solidFill>
              </a:rPr>
              <a:t>COMPANIES</a:t>
            </a:r>
            <a:r>
              <a:rPr lang="en-US" spc="136">
                <a:solidFill>
                  <a:srgbClr val="FFFFFF"/>
                </a:solidFill>
              </a:rPr>
              <a:t> </a:t>
            </a:r>
            <a:r>
              <a:rPr lang="en-US" spc="100">
                <a:solidFill>
                  <a:srgbClr val="FFFFFF"/>
                </a:solidFill>
              </a:rPr>
              <a:t>LLC</a:t>
            </a:r>
            <a:r>
              <a:rPr lang="en-US" spc="139">
                <a:solidFill>
                  <a:srgbClr val="FFFFFF"/>
                </a:solidFill>
              </a:rPr>
              <a:t> </a:t>
            </a:r>
            <a:r>
              <a:rPr lang="en-US" spc="3">
                <a:solidFill>
                  <a:srgbClr val="FFFFFF"/>
                </a:solidFill>
              </a:rPr>
              <a:t>2021</a:t>
            </a:r>
            <a:endParaRPr lang="en-US" spc="3" dirty="0">
              <a:solidFill>
                <a:srgbClr val="FFFFFF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79" b="0" i="0">
                <a:solidFill>
                  <a:srgbClr val="58595B"/>
                </a:solidFill>
                <a:latin typeface="Verdana"/>
                <a:cs typeface="Verdana"/>
              </a:defRPr>
            </a:lvl1pPr>
          </a:lstStyle>
          <a:p>
            <a:pPr marL="57375">
              <a:spcBef>
                <a:spcPts val="67"/>
              </a:spcBef>
            </a:pPr>
            <a:fld id="{81D60167-4931-47E6-BA6A-407CBD079E47}" type="slidenum">
              <a:rPr lang="en-US" spc="-112" smtClean="0"/>
              <a:pPr marL="57375">
                <a:spcBef>
                  <a:spcPts val="67"/>
                </a:spcBef>
              </a:pPr>
              <a:t>‹#›</a:t>
            </a:fld>
            <a:r>
              <a:rPr lang="en-US" spc="-227"/>
              <a:t> </a:t>
            </a:r>
            <a:endParaRPr lang="en-US" spc="-227" dirty="0"/>
          </a:p>
        </p:txBody>
      </p:sp>
    </p:spTree>
    <p:extLst>
      <p:ext uri="{BB962C8B-B14F-4D97-AF65-F5344CB8AC3E}">
        <p14:creationId xmlns:p14="http://schemas.microsoft.com/office/powerpoint/2010/main" val="3473652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8165A6D-5942-854B-BD74-07B92DDB4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3869" y="6492875"/>
            <a:ext cx="11244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b="0" i="0" baseline="0" smtClean="0">
                <a:solidFill>
                  <a:schemeClr val="bg1"/>
                </a:solidFill>
                <a:effectLst/>
                <a:latin typeface="Montserrat" pitchFamily="2" charset="77"/>
              </a:defRPr>
            </a:lvl1pPr>
          </a:lstStyle>
          <a:p>
            <a:r>
              <a:rPr lang="en-US"/>
              <a:t>© Vortex Companies 2021  |   </a:t>
            </a:r>
            <a:r>
              <a:rPr lang="en-US" err="1"/>
              <a:t>www.vortexcompanies.com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D4D148-2645-6E44-80A7-D05ACE640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4931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9C2175C-D958-A544-8185-C902BBBEE4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29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3C5C3D5-9240-B646-AEB6-8CED1FD7B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1588" y="4486274"/>
            <a:ext cx="9396412" cy="771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8165A6D-5942-854B-BD74-07B92DDB4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3869" y="6492875"/>
            <a:ext cx="11244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b="0" i="0" baseline="0" smtClean="0">
                <a:solidFill>
                  <a:schemeClr val="bg1"/>
                </a:solidFill>
                <a:effectLst/>
                <a:latin typeface="Montserrat" pitchFamily="2" charset="77"/>
              </a:defRPr>
            </a:lvl1pPr>
          </a:lstStyle>
          <a:p>
            <a:r>
              <a:rPr lang="en-US"/>
              <a:t>© Vortex Companies 2021  |   </a:t>
            </a:r>
            <a:r>
              <a:rPr lang="en-US" err="1"/>
              <a:t>www.vortexcompanies.com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D4D148-2645-6E44-80A7-D05ACE640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4931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9C2175C-D958-A544-8185-C902BBBEE4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20D868-B518-A04E-9C94-4274D58D043E}"/>
              </a:ext>
            </a:extLst>
          </p:cNvPr>
          <p:cNvSpPr txBox="1">
            <a:spLocks/>
          </p:cNvSpPr>
          <p:nvPr userDrawn="1"/>
        </p:nvSpPr>
        <p:spPr>
          <a:xfrm>
            <a:off x="1271588" y="2593972"/>
            <a:ext cx="9015412" cy="135731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tx1"/>
                </a:solidFill>
                <a:latin typeface="Jura" pitchFamily="2" charset="0"/>
                <a:ea typeface="+mj-ea"/>
                <a:cs typeface="+mj-cs"/>
              </a:defRPr>
            </a:lvl1pPr>
          </a:lstStyle>
          <a:p>
            <a:r>
              <a:rPr lang="en-US" baseline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0BDF3B-19BF-F340-BDCF-8DFA7961DBAE}"/>
              </a:ext>
            </a:extLst>
          </p:cNvPr>
          <p:cNvSpPr/>
          <p:nvPr userDrawn="1"/>
        </p:nvSpPr>
        <p:spPr>
          <a:xfrm>
            <a:off x="0" y="2593973"/>
            <a:ext cx="885825" cy="1357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24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8165A6D-5942-854B-BD74-07B92DDB4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3869" y="6492875"/>
            <a:ext cx="11244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b="0" i="0" baseline="0" smtClean="0">
                <a:solidFill>
                  <a:schemeClr val="bg1"/>
                </a:solidFill>
                <a:effectLst/>
                <a:latin typeface="Montserrat" pitchFamily="2" charset="77"/>
              </a:defRPr>
            </a:lvl1pPr>
          </a:lstStyle>
          <a:p>
            <a:r>
              <a:rPr lang="en-US" dirty="0"/>
              <a:t>© Vortex Companies 2022  |   www.vortexcompanies.com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D4D148-2645-6E44-80A7-D05ACE640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4931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9C2175C-D958-A544-8185-C902BBBEE4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91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3C5C3D5-9240-B646-AEB6-8CED1FD7B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1588" y="4486274"/>
            <a:ext cx="9396412" cy="771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8165A6D-5942-854B-BD74-07B92DDB4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3869" y="6492875"/>
            <a:ext cx="11244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b="0" i="0" baseline="0" smtClean="0">
                <a:solidFill>
                  <a:schemeClr val="bg1"/>
                </a:solidFill>
                <a:effectLst/>
                <a:latin typeface="Montserrat" pitchFamily="2" charset="77"/>
              </a:defRPr>
            </a:lvl1pPr>
          </a:lstStyle>
          <a:p>
            <a:r>
              <a:rPr lang="en-US" dirty="0"/>
              <a:t>© Vortex Companies 2022  |   www.vortexcompanies.com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3D4D148-2645-6E44-80A7-D05ACE640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4931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9C2175C-D958-A544-8185-C902BBBEE4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20D868-B518-A04E-9C94-4274D58D043E}"/>
              </a:ext>
            </a:extLst>
          </p:cNvPr>
          <p:cNvSpPr txBox="1">
            <a:spLocks/>
          </p:cNvSpPr>
          <p:nvPr userDrawn="1"/>
        </p:nvSpPr>
        <p:spPr>
          <a:xfrm>
            <a:off x="1271588" y="2593972"/>
            <a:ext cx="9015412" cy="1357313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tx1"/>
                </a:solidFill>
                <a:latin typeface="Jura" pitchFamily="2" charset="0"/>
                <a:ea typeface="+mj-ea"/>
                <a:cs typeface="+mj-cs"/>
              </a:defRPr>
            </a:lvl1pPr>
          </a:lstStyle>
          <a:p>
            <a:r>
              <a:rPr lang="en-US" baseline="0">
                <a:solidFill>
                  <a:schemeClr val="bg1"/>
                </a:solidFill>
              </a:rPr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0BDF3B-19BF-F340-BDCF-8DFA7961DBAE}"/>
              </a:ext>
            </a:extLst>
          </p:cNvPr>
          <p:cNvSpPr/>
          <p:nvPr userDrawn="1"/>
        </p:nvSpPr>
        <p:spPr>
          <a:xfrm>
            <a:off x="0" y="2593973"/>
            <a:ext cx="885825" cy="13573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59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3C5C3D5-9240-B646-AEB6-8CED1FD7B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575" y="2743200"/>
            <a:ext cx="9496425" cy="31003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2A961D5-A47C-314B-A919-11C50B598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1488" y="6492875"/>
            <a:ext cx="11244262" cy="365125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© Vortex Companies 2021  |   </a:t>
            </a:r>
            <a:r>
              <a:rPr lang="en-US" err="1"/>
              <a:t>www.vortexcompanies.com</a:t>
            </a:r>
            <a:endParaRPr lang="en-US"/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04485B5-E550-5647-86B7-74FDBFA6F0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97255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89C2175C-D958-A544-8185-C902BBBEE4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90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132429"/>
            <a:ext cx="1918299" cy="172508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bg object 17"/>
          <p:cNvSpPr/>
          <p:nvPr/>
        </p:nvSpPr>
        <p:spPr>
          <a:xfrm>
            <a:off x="10798993" y="804319"/>
            <a:ext cx="688929" cy="162112"/>
          </a:xfrm>
          <a:custGeom>
            <a:avLst/>
            <a:gdLst/>
            <a:ahLst/>
            <a:cxnLst/>
            <a:rect l="l" t="t" r="r" b="b"/>
            <a:pathLst>
              <a:path w="1136015" h="267334">
                <a:moveTo>
                  <a:pt x="310184" y="0"/>
                </a:moveTo>
                <a:lnTo>
                  <a:pt x="0" y="0"/>
                </a:lnTo>
                <a:lnTo>
                  <a:pt x="0" y="63500"/>
                </a:lnTo>
                <a:lnTo>
                  <a:pt x="122478" y="63500"/>
                </a:lnTo>
                <a:lnTo>
                  <a:pt x="122478" y="266700"/>
                </a:lnTo>
                <a:lnTo>
                  <a:pt x="187693" y="266700"/>
                </a:lnTo>
                <a:lnTo>
                  <a:pt x="187693" y="63500"/>
                </a:lnTo>
                <a:lnTo>
                  <a:pt x="310184" y="63500"/>
                </a:lnTo>
                <a:lnTo>
                  <a:pt x="310184" y="0"/>
                </a:lnTo>
                <a:close/>
              </a:path>
              <a:path w="1136015" h="267334">
                <a:moveTo>
                  <a:pt x="695337" y="0"/>
                </a:moveTo>
                <a:lnTo>
                  <a:pt x="356565" y="0"/>
                </a:lnTo>
                <a:lnTo>
                  <a:pt x="356565" y="134289"/>
                </a:lnTo>
                <a:lnTo>
                  <a:pt x="361721" y="176745"/>
                </a:lnTo>
                <a:lnTo>
                  <a:pt x="376923" y="212153"/>
                </a:lnTo>
                <a:lnTo>
                  <a:pt x="411454" y="246392"/>
                </a:lnTo>
                <a:lnTo>
                  <a:pt x="447167" y="261785"/>
                </a:lnTo>
                <a:lnTo>
                  <a:pt x="490080" y="267042"/>
                </a:lnTo>
                <a:lnTo>
                  <a:pt x="695337" y="267042"/>
                </a:lnTo>
                <a:lnTo>
                  <a:pt x="695337" y="203708"/>
                </a:lnTo>
                <a:lnTo>
                  <a:pt x="491236" y="203708"/>
                </a:lnTo>
                <a:lnTo>
                  <a:pt x="477266" y="203073"/>
                </a:lnTo>
                <a:lnTo>
                  <a:pt x="439166" y="187693"/>
                </a:lnTo>
                <a:lnTo>
                  <a:pt x="424865" y="163664"/>
                </a:lnTo>
                <a:lnTo>
                  <a:pt x="688467" y="163664"/>
                </a:lnTo>
                <a:lnTo>
                  <a:pt x="688467" y="103759"/>
                </a:lnTo>
                <a:lnTo>
                  <a:pt x="421424" y="103759"/>
                </a:lnTo>
                <a:lnTo>
                  <a:pt x="421424" y="62941"/>
                </a:lnTo>
                <a:lnTo>
                  <a:pt x="695337" y="62941"/>
                </a:lnTo>
                <a:lnTo>
                  <a:pt x="695337" y="0"/>
                </a:lnTo>
                <a:close/>
              </a:path>
              <a:path w="1136015" h="267334">
                <a:moveTo>
                  <a:pt x="1135646" y="0"/>
                </a:moveTo>
                <a:lnTo>
                  <a:pt x="1044092" y="0"/>
                </a:lnTo>
                <a:lnTo>
                  <a:pt x="936117" y="96888"/>
                </a:lnTo>
                <a:lnTo>
                  <a:pt x="830453" y="0"/>
                </a:lnTo>
                <a:lnTo>
                  <a:pt x="738124" y="0"/>
                </a:lnTo>
                <a:lnTo>
                  <a:pt x="893013" y="134670"/>
                </a:lnTo>
                <a:lnTo>
                  <a:pt x="738886" y="267042"/>
                </a:lnTo>
                <a:lnTo>
                  <a:pt x="828916" y="267042"/>
                </a:lnTo>
                <a:lnTo>
                  <a:pt x="939177" y="169379"/>
                </a:lnTo>
                <a:lnTo>
                  <a:pt x="1044460" y="267042"/>
                </a:lnTo>
                <a:lnTo>
                  <a:pt x="1135646" y="267042"/>
                </a:lnTo>
                <a:lnTo>
                  <a:pt x="980757" y="131991"/>
                </a:lnTo>
                <a:lnTo>
                  <a:pt x="1135646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bg object 18"/>
          <p:cNvSpPr/>
          <p:nvPr/>
        </p:nvSpPr>
        <p:spPr>
          <a:xfrm>
            <a:off x="9982198" y="704801"/>
            <a:ext cx="556509" cy="303005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9" name="bg object 19"/>
          <p:cNvSpPr/>
          <p:nvPr/>
        </p:nvSpPr>
        <p:spPr>
          <a:xfrm>
            <a:off x="10554568" y="804316"/>
            <a:ext cx="217192" cy="162112"/>
          </a:xfrm>
          <a:custGeom>
            <a:avLst/>
            <a:gdLst/>
            <a:ahLst/>
            <a:cxnLst/>
            <a:rect l="l" t="t" r="r" b="b"/>
            <a:pathLst>
              <a:path w="358140" h="267334">
                <a:moveTo>
                  <a:pt x="354795" y="0"/>
                </a:moveTo>
                <a:lnTo>
                  <a:pt x="0" y="0"/>
                </a:lnTo>
                <a:lnTo>
                  <a:pt x="0" y="267038"/>
                </a:lnTo>
                <a:lnTo>
                  <a:pt x="64867" y="267038"/>
                </a:lnTo>
                <a:lnTo>
                  <a:pt x="64867" y="62940"/>
                </a:lnTo>
                <a:lnTo>
                  <a:pt x="291854" y="62940"/>
                </a:lnTo>
                <a:lnTo>
                  <a:pt x="271657" y="97863"/>
                </a:lnTo>
                <a:lnTo>
                  <a:pt x="246840" y="103756"/>
                </a:lnTo>
                <a:lnTo>
                  <a:pt x="95002" y="103756"/>
                </a:lnTo>
                <a:lnTo>
                  <a:pt x="95002" y="163659"/>
                </a:lnTo>
                <a:lnTo>
                  <a:pt x="176256" y="163659"/>
                </a:lnTo>
                <a:lnTo>
                  <a:pt x="279268" y="267038"/>
                </a:lnTo>
                <a:lnTo>
                  <a:pt x="357852" y="267038"/>
                </a:lnTo>
                <a:lnTo>
                  <a:pt x="256369" y="162518"/>
                </a:lnTo>
                <a:lnTo>
                  <a:pt x="299432" y="151686"/>
                </a:lnTo>
                <a:lnTo>
                  <a:pt x="330190" y="129510"/>
                </a:lnTo>
                <a:lnTo>
                  <a:pt x="348644" y="95988"/>
                </a:lnTo>
                <a:lnTo>
                  <a:pt x="354795" y="51118"/>
                </a:lnTo>
                <a:lnTo>
                  <a:pt x="354795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0" name="bg object 20"/>
          <p:cNvSpPr/>
          <p:nvPr/>
        </p:nvSpPr>
        <p:spPr>
          <a:xfrm>
            <a:off x="508000" y="507964"/>
            <a:ext cx="11176128" cy="5841815"/>
          </a:xfrm>
          <a:custGeom>
            <a:avLst/>
            <a:gdLst/>
            <a:ahLst/>
            <a:cxnLst/>
            <a:rect l="l" t="t" r="r" b="b"/>
            <a:pathLst>
              <a:path w="18428970" h="9633585">
                <a:moveTo>
                  <a:pt x="0" y="9633214"/>
                </a:moveTo>
                <a:lnTo>
                  <a:pt x="18428758" y="9633214"/>
                </a:lnTo>
                <a:lnTo>
                  <a:pt x="18428758" y="0"/>
                </a:lnTo>
                <a:lnTo>
                  <a:pt x="0" y="0"/>
                </a:lnTo>
                <a:lnTo>
                  <a:pt x="0" y="9633214"/>
                </a:lnTo>
                <a:close/>
              </a:path>
            </a:pathLst>
          </a:custGeom>
          <a:ln w="104708">
            <a:solidFill>
              <a:srgbClr val="C9CACC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86" b="1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003" b="0" i="0">
                <a:solidFill>
                  <a:srgbClr val="00609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79" b="0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pPr marL="7701">
              <a:spcBef>
                <a:spcPts val="67"/>
              </a:spcBef>
            </a:pPr>
            <a:r>
              <a:rPr lang="en-US" spc="97">
                <a:solidFill>
                  <a:srgbClr val="FFFFFF"/>
                </a:solidFill>
              </a:rPr>
              <a:t>© </a:t>
            </a:r>
            <a:r>
              <a:rPr lang="en-US" spc="115">
                <a:solidFill>
                  <a:srgbClr val="FFFFFF"/>
                </a:solidFill>
              </a:rPr>
              <a:t>VORTEX </a:t>
            </a:r>
            <a:r>
              <a:rPr lang="en-US" spc="112">
                <a:solidFill>
                  <a:srgbClr val="FFFFFF"/>
                </a:solidFill>
              </a:rPr>
              <a:t>COMPANIES </a:t>
            </a:r>
            <a:r>
              <a:rPr lang="en-US" spc="94">
                <a:solidFill>
                  <a:srgbClr val="FFFFFF"/>
                </a:solidFill>
              </a:rPr>
              <a:t>LLC</a:t>
            </a:r>
            <a:r>
              <a:rPr lang="en-US" spc="115">
                <a:solidFill>
                  <a:srgbClr val="FFFFFF"/>
                </a:solidFill>
              </a:rPr>
              <a:t> </a:t>
            </a:r>
            <a:r>
              <a:rPr lang="en-US" spc="73">
                <a:solidFill>
                  <a:srgbClr val="FFFFFF"/>
                </a:solidFill>
              </a:rPr>
              <a:t>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79" b="0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pPr marL="23104">
              <a:spcBef>
                <a:spcPts val="67"/>
              </a:spcBef>
            </a:pPr>
            <a:fld id="{81D60167-4931-47E6-BA6A-407CBD079E47}" type="slidenum">
              <a:rPr lang="en-US" spc="94" smtClean="0"/>
              <a:pPr marL="23104">
                <a:spcBef>
                  <a:spcPts val="67"/>
                </a:spcBef>
              </a:pPr>
              <a:t>‹#›</a:t>
            </a:fld>
            <a:r>
              <a:rPr lang="en-US" spc="-16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541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3C5C3D5-9240-B646-AEB6-8CED1FD7B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575" y="2743200"/>
            <a:ext cx="9496425" cy="31003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2A961D5-A47C-314B-A919-11C50B598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1488" y="6492875"/>
            <a:ext cx="11244262" cy="365125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solidFill>
                  <a:schemeClr val="accent3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© Vortex Companies 2022  |   www.vortexcompanies.com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04485B5-E550-5647-86B7-74FDBFA6F0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97255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89C2175C-D958-A544-8185-C902BBBEE4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9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36F89C3-4E12-9B48-AE1E-349AE847D0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4926" y="95109"/>
            <a:ext cx="6222148" cy="73152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>
              <a:defRPr sz="3200" b="1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71EAB79-2D0B-A447-AE9F-1DD0DE48D747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706623" y="605608"/>
            <a:ext cx="6778752" cy="484097"/>
          </a:xfrm>
        </p:spPr>
        <p:txBody>
          <a:bodyPr>
            <a:noAutofit/>
          </a:bodyPr>
          <a:lstStyle>
            <a:lvl1pPr marL="0" indent="0" algn="ctr">
              <a:buNone/>
              <a:defRPr sz="2933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F322AEE-7433-D241-A418-ED64C9B43C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05261"/>
            <a:ext cx="5181600" cy="4755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6A41FFD-1D96-654C-875A-8781B85AA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05261"/>
            <a:ext cx="5181600" cy="47559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81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132429"/>
            <a:ext cx="1918299" cy="172508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bg object 17"/>
          <p:cNvSpPr/>
          <p:nvPr/>
        </p:nvSpPr>
        <p:spPr>
          <a:xfrm>
            <a:off x="10798993" y="804319"/>
            <a:ext cx="688929" cy="162112"/>
          </a:xfrm>
          <a:custGeom>
            <a:avLst/>
            <a:gdLst/>
            <a:ahLst/>
            <a:cxnLst/>
            <a:rect l="l" t="t" r="r" b="b"/>
            <a:pathLst>
              <a:path w="1136015" h="267334">
                <a:moveTo>
                  <a:pt x="310184" y="0"/>
                </a:moveTo>
                <a:lnTo>
                  <a:pt x="0" y="0"/>
                </a:lnTo>
                <a:lnTo>
                  <a:pt x="0" y="63500"/>
                </a:lnTo>
                <a:lnTo>
                  <a:pt x="122478" y="63500"/>
                </a:lnTo>
                <a:lnTo>
                  <a:pt x="122478" y="266700"/>
                </a:lnTo>
                <a:lnTo>
                  <a:pt x="187693" y="266700"/>
                </a:lnTo>
                <a:lnTo>
                  <a:pt x="187693" y="63500"/>
                </a:lnTo>
                <a:lnTo>
                  <a:pt x="310184" y="63500"/>
                </a:lnTo>
                <a:lnTo>
                  <a:pt x="310184" y="0"/>
                </a:lnTo>
                <a:close/>
              </a:path>
              <a:path w="1136015" h="267334">
                <a:moveTo>
                  <a:pt x="695337" y="0"/>
                </a:moveTo>
                <a:lnTo>
                  <a:pt x="356565" y="0"/>
                </a:lnTo>
                <a:lnTo>
                  <a:pt x="356565" y="134289"/>
                </a:lnTo>
                <a:lnTo>
                  <a:pt x="361721" y="176745"/>
                </a:lnTo>
                <a:lnTo>
                  <a:pt x="376923" y="212153"/>
                </a:lnTo>
                <a:lnTo>
                  <a:pt x="411454" y="246392"/>
                </a:lnTo>
                <a:lnTo>
                  <a:pt x="447167" y="261785"/>
                </a:lnTo>
                <a:lnTo>
                  <a:pt x="490080" y="267042"/>
                </a:lnTo>
                <a:lnTo>
                  <a:pt x="695337" y="267042"/>
                </a:lnTo>
                <a:lnTo>
                  <a:pt x="695337" y="203708"/>
                </a:lnTo>
                <a:lnTo>
                  <a:pt x="491236" y="203708"/>
                </a:lnTo>
                <a:lnTo>
                  <a:pt x="477266" y="203073"/>
                </a:lnTo>
                <a:lnTo>
                  <a:pt x="439166" y="187693"/>
                </a:lnTo>
                <a:lnTo>
                  <a:pt x="424865" y="163664"/>
                </a:lnTo>
                <a:lnTo>
                  <a:pt x="688467" y="163664"/>
                </a:lnTo>
                <a:lnTo>
                  <a:pt x="688467" y="103759"/>
                </a:lnTo>
                <a:lnTo>
                  <a:pt x="421424" y="103759"/>
                </a:lnTo>
                <a:lnTo>
                  <a:pt x="421424" y="62941"/>
                </a:lnTo>
                <a:lnTo>
                  <a:pt x="695337" y="62941"/>
                </a:lnTo>
                <a:lnTo>
                  <a:pt x="695337" y="0"/>
                </a:lnTo>
                <a:close/>
              </a:path>
              <a:path w="1136015" h="267334">
                <a:moveTo>
                  <a:pt x="1135646" y="0"/>
                </a:moveTo>
                <a:lnTo>
                  <a:pt x="1044092" y="0"/>
                </a:lnTo>
                <a:lnTo>
                  <a:pt x="936117" y="96888"/>
                </a:lnTo>
                <a:lnTo>
                  <a:pt x="830453" y="0"/>
                </a:lnTo>
                <a:lnTo>
                  <a:pt x="738124" y="0"/>
                </a:lnTo>
                <a:lnTo>
                  <a:pt x="893013" y="134670"/>
                </a:lnTo>
                <a:lnTo>
                  <a:pt x="738886" y="267042"/>
                </a:lnTo>
                <a:lnTo>
                  <a:pt x="828916" y="267042"/>
                </a:lnTo>
                <a:lnTo>
                  <a:pt x="939177" y="169379"/>
                </a:lnTo>
                <a:lnTo>
                  <a:pt x="1044460" y="267042"/>
                </a:lnTo>
                <a:lnTo>
                  <a:pt x="1135646" y="267042"/>
                </a:lnTo>
                <a:lnTo>
                  <a:pt x="980757" y="131991"/>
                </a:lnTo>
                <a:lnTo>
                  <a:pt x="1135646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bg object 18"/>
          <p:cNvSpPr/>
          <p:nvPr/>
        </p:nvSpPr>
        <p:spPr>
          <a:xfrm>
            <a:off x="9982198" y="704801"/>
            <a:ext cx="556509" cy="303005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9" name="bg object 19"/>
          <p:cNvSpPr/>
          <p:nvPr/>
        </p:nvSpPr>
        <p:spPr>
          <a:xfrm>
            <a:off x="10554568" y="804316"/>
            <a:ext cx="217192" cy="162112"/>
          </a:xfrm>
          <a:custGeom>
            <a:avLst/>
            <a:gdLst/>
            <a:ahLst/>
            <a:cxnLst/>
            <a:rect l="l" t="t" r="r" b="b"/>
            <a:pathLst>
              <a:path w="358140" h="267334">
                <a:moveTo>
                  <a:pt x="354795" y="0"/>
                </a:moveTo>
                <a:lnTo>
                  <a:pt x="0" y="0"/>
                </a:lnTo>
                <a:lnTo>
                  <a:pt x="0" y="267038"/>
                </a:lnTo>
                <a:lnTo>
                  <a:pt x="64867" y="267038"/>
                </a:lnTo>
                <a:lnTo>
                  <a:pt x="64867" y="62940"/>
                </a:lnTo>
                <a:lnTo>
                  <a:pt x="291854" y="62940"/>
                </a:lnTo>
                <a:lnTo>
                  <a:pt x="271657" y="97863"/>
                </a:lnTo>
                <a:lnTo>
                  <a:pt x="246840" y="103756"/>
                </a:lnTo>
                <a:lnTo>
                  <a:pt x="95002" y="103756"/>
                </a:lnTo>
                <a:lnTo>
                  <a:pt x="95002" y="163659"/>
                </a:lnTo>
                <a:lnTo>
                  <a:pt x="176256" y="163659"/>
                </a:lnTo>
                <a:lnTo>
                  <a:pt x="279268" y="267038"/>
                </a:lnTo>
                <a:lnTo>
                  <a:pt x="357852" y="267038"/>
                </a:lnTo>
                <a:lnTo>
                  <a:pt x="256369" y="162518"/>
                </a:lnTo>
                <a:lnTo>
                  <a:pt x="299432" y="151686"/>
                </a:lnTo>
                <a:lnTo>
                  <a:pt x="330190" y="129510"/>
                </a:lnTo>
                <a:lnTo>
                  <a:pt x="348644" y="95988"/>
                </a:lnTo>
                <a:lnTo>
                  <a:pt x="354795" y="51118"/>
                </a:lnTo>
                <a:lnTo>
                  <a:pt x="354795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0" name="bg object 20"/>
          <p:cNvSpPr/>
          <p:nvPr/>
        </p:nvSpPr>
        <p:spPr>
          <a:xfrm>
            <a:off x="508000" y="507964"/>
            <a:ext cx="11176128" cy="5841815"/>
          </a:xfrm>
          <a:custGeom>
            <a:avLst/>
            <a:gdLst/>
            <a:ahLst/>
            <a:cxnLst/>
            <a:rect l="l" t="t" r="r" b="b"/>
            <a:pathLst>
              <a:path w="18428970" h="9633585">
                <a:moveTo>
                  <a:pt x="0" y="9633214"/>
                </a:moveTo>
                <a:lnTo>
                  <a:pt x="18428758" y="9633214"/>
                </a:lnTo>
                <a:lnTo>
                  <a:pt x="18428758" y="0"/>
                </a:lnTo>
                <a:lnTo>
                  <a:pt x="0" y="0"/>
                </a:lnTo>
                <a:lnTo>
                  <a:pt x="0" y="9633214"/>
                </a:lnTo>
                <a:close/>
              </a:path>
            </a:pathLst>
          </a:custGeom>
          <a:ln w="104708">
            <a:solidFill>
              <a:srgbClr val="C9CACC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486" b="1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003" b="0" i="0">
                <a:solidFill>
                  <a:srgbClr val="00609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79" b="0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pPr marL="7701">
              <a:spcBef>
                <a:spcPts val="67"/>
              </a:spcBef>
            </a:pPr>
            <a:r>
              <a:rPr lang="en-US" spc="97">
                <a:solidFill>
                  <a:srgbClr val="FFFFFF"/>
                </a:solidFill>
              </a:rPr>
              <a:t>© </a:t>
            </a:r>
            <a:r>
              <a:rPr lang="en-US" spc="115">
                <a:solidFill>
                  <a:srgbClr val="FFFFFF"/>
                </a:solidFill>
              </a:rPr>
              <a:t>VORTEX </a:t>
            </a:r>
            <a:r>
              <a:rPr lang="en-US" spc="112">
                <a:solidFill>
                  <a:srgbClr val="FFFFFF"/>
                </a:solidFill>
              </a:rPr>
              <a:t>COMPANIES </a:t>
            </a:r>
            <a:r>
              <a:rPr lang="en-US" spc="94">
                <a:solidFill>
                  <a:srgbClr val="FFFFFF"/>
                </a:solidFill>
              </a:rPr>
              <a:t>LLC</a:t>
            </a:r>
            <a:r>
              <a:rPr lang="en-US" spc="115">
                <a:solidFill>
                  <a:srgbClr val="FFFFFF"/>
                </a:solidFill>
              </a:rPr>
              <a:t> </a:t>
            </a:r>
            <a:r>
              <a:rPr lang="en-US" spc="73">
                <a:solidFill>
                  <a:srgbClr val="FFFFFF"/>
                </a:solidFill>
              </a:rPr>
              <a:t>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79" b="0" i="0">
                <a:solidFill>
                  <a:srgbClr val="58595B"/>
                </a:solidFill>
                <a:latin typeface="Arial"/>
                <a:cs typeface="Arial"/>
              </a:defRPr>
            </a:lvl1pPr>
          </a:lstStyle>
          <a:p>
            <a:pPr marL="23104">
              <a:spcBef>
                <a:spcPts val="67"/>
              </a:spcBef>
            </a:pPr>
            <a:fld id="{81D60167-4931-47E6-BA6A-407CBD079E47}" type="slidenum">
              <a:rPr lang="en-US" spc="94" smtClean="0"/>
              <a:pPr marL="23104">
                <a:spcBef>
                  <a:spcPts val="67"/>
                </a:spcBef>
              </a:pPr>
              <a:t>‹#›</a:t>
            </a:fld>
            <a:r>
              <a:rPr lang="en-US" spc="-16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8861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69831-45D3-BB44-BECE-AB209D83A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9CACD-9857-634E-9816-51751DFCE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0C739-CB43-B148-BA76-6B694CC38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CE980-713D-BD41-8F6D-4858F7FA7D61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BDA0A-C6E7-CA48-B649-3EBD95016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1F126-4AB3-9A42-8A9F-B0A3B6EE4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F19DEC-F999-4146-B2BB-2FC0BCC6606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outdoor, train, building, bridge&#10;&#10;Description automatically generated">
            <a:extLst>
              <a:ext uri="{FF2B5EF4-FFF2-40B4-BE49-F238E27FC236}">
                <a16:creationId xmlns:a16="http://schemas.microsoft.com/office/drawing/2014/main" id="{D1FFD017-C63C-E646-89AA-442B3CC0C4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09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E8B3861-8BD2-F541-9A84-4C4BE1C3E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1488" y="6492875"/>
            <a:ext cx="11244262" cy="365125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solidFill>
                  <a:schemeClr val="accent3"/>
                </a:solidFill>
                <a:latin typeface="Montserrat" pitchFamily="2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© Vortex Companies 2022  |   www.vortexcompanies.com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2D870D9-EFE8-0642-B87D-487259293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255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chemeClr val="accent3"/>
                </a:solidFill>
                <a:latin typeface="Montserrat" pitchFamily="2" charset="77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C2175C-D958-A544-8185-C902BBBEE4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5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1B26D-2CE5-2740-BF7B-BE7C6CC00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1488" y="6492875"/>
            <a:ext cx="11244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b="0" i="0" baseline="0" smtClean="0">
                <a:solidFill>
                  <a:schemeClr val="bg1"/>
                </a:solidFill>
                <a:effectLst/>
                <a:latin typeface="Montserrat" pitchFamily="2" charset="77"/>
              </a:defRPr>
            </a:lvl1pPr>
          </a:lstStyle>
          <a:p>
            <a:r>
              <a:rPr lang="en-US" dirty="0"/>
              <a:t>© Vortex Companies 2022  |   www.vortexcompanies.com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AF9011-CA44-3343-974C-AB10943D9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255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9C2175C-D958-A544-8185-C902BBBEE4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3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E8B3861-8BD2-F541-9A84-4C4BE1C3E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1488" y="6492875"/>
            <a:ext cx="11244262" cy="365125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© Vortex Companies 2021  |   </a:t>
            </a:r>
            <a:r>
              <a:rPr lang="en-US" err="1"/>
              <a:t>www.vortexcompanies.com</a:t>
            </a: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2D870D9-EFE8-0642-B87D-487259293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255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9C2175C-D958-A544-8185-C902BBBEE4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3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E8B3861-8BD2-F541-9A84-4C4BE1C3E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1488" y="6492875"/>
            <a:ext cx="11244262" cy="365125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solidFill>
                  <a:schemeClr val="accent3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© Vortex Companies 2022  |   www.vortexcompanies.com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2D870D9-EFE8-0642-B87D-487259293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255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chemeClr val="accent3"/>
                </a:solidFill>
                <a:latin typeface="Montserrat" pitchFamily="2" charset="77"/>
              </a:defRPr>
            </a:lvl1pPr>
          </a:lstStyle>
          <a:p>
            <a:fld id="{89C2175C-D958-A544-8185-C902BBBEE4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66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55A1A0B-FE79-CE4B-8AA7-D86D63A3F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1488" y="6492875"/>
            <a:ext cx="11244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b="0" i="0" baseline="0" smtClean="0">
                <a:solidFill>
                  <a:schemeClr val="bg1"/>
                </a:solidFill>
                <a:effectLst/>
                <a:latin typeface="Montserrat" pitchFamily="2" charset="77"/>
              </a:defRPr>
            </a:lvl1pPr>
          </a:lstStyle>
          <a:p>
            <a:r>
              <a:rPr lang="en-US" dirty="0"/>
              <a:t>© Vortex Companies 2022  |   www.vortexcompanies.com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A8DA0D8-1308-A649-B35F-2C64B42F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255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9C2175C-D958-A544-8185-C902BBBEE4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10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E8B3861-8BD2-F541-9A84-4C4BE1C3E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1488" y="6492875"/>
            <a:ext cx="11244262" cy="365125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solidFill>
                  <a:schemeClr val="accent3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© Vortex Companies 2022  |   www.vortexcompanies.com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2D870D9-EFE8-0642-B87D-487259293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255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chemeClr val="accent3"/>
                </a:solidFill>
                <a:latin typeface="Montserrat" pitchFamily="2" charset="77"/>
              </a:defRPr>
            </a:lvl1pPr>
          </a:lstStyle>
          <a:p>
            <a:fld id="{89C2175C-D958-A544-8185-C902BBBEE4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1B26D-2CE5-2740-BF7B-BE7C6CC00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1488" y="6492875"/>
            <a:ext cx="11244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b="0" i="0" baseline="0" smtClean="0">
                <a:solidFill>
                  <a:schemeClr val="bg1"/>
                </a:solidFill>
                <a:effectLst/>
                <a:latin typeface="Montserrat" pitchFamily="2" charset="77"/>
              </a:defRPr>
            </a:lvl1pPr>
          </a:lstStyle>
          <a:p>
            <a:r>
              <a:rPr lang="en-US"/>
              <a:t>© Vortex Companies 2021  |   </a:t>
            </a:r>
            <a:r>
              <a:rPr lang="en-US" err="1"/>
              <a:t>www.vortexcompanies.com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9AF9011-CA44-3343-974C-AB10943D9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7255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89C2175C-D958-A544-8185-C902BBBEE4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1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tiff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tiff"/><Relationship Id="rId5" Type="http://schemas.openxmlformats.org/officeDocument/2006/relationships/image" Target="../media/image61.png"/><Relationship Id="rId4" Type="http://schemas.openxmlformats.org/officeDocument/2006/relationships/image" Target="../media/image6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rsv-ev.de/" TargetMode="External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244562A-B1CE-4AC3-93DC-BC4D91061961}"/>
              </a:ext>
            </a:extLst>
          </p:cNvPr>
          <p:cNvGrpSpPr>
            <a:grpSpLocks noChangeAspect="1"/>
          </p:cNvGrpSpPr>
          <p:nvPr/>
        </p:nvGrpSpPr>
        <p:grpSpPr>
          <a:xfrm>
            <a:off x="4172513" y="202039"/>
            <a:ext cx="6500699" cy="6775831"/>
            <a:chOff x="3684818" y="1620596"/>
            <a:chExt cx="4318209" cy="3882035"/>
          </a:xfrm>
        </p:grpSpPr>
        <p:pic>
          <p:nvPicPr>
            <p:cNvPr id="20" name="object 3">
              <a:extLst>
                <a:ext uri="{FF2B5EF4-FFF2-40B4-BE49-F238E27FC236}">
                  <a16:creationId xmlns:a16="http://schemas.microsoft.com/office/drawing/2014/main" id="{F4B93A49-3FB7-433E-BFA5-D5B6E7DF5623}"/>
                </a:ext>
              </a:extLst>
            </p:cNvPr>
            <p:cNvPicPr/>
            <p:nvPr/>
          </p:nvPicPr>
          <p:blipFill>
            <a:blip r:embed="rId2" cstate="print">
              <a:alphaModFix amt="23000"/>
            </a:blip>
            <a:stretch>
              <a:fillRect/>
            </a:stretch>
          </p:blipFill>
          <p:spPr>
            <a:xfrm>
              <a:off x="3684818" y="1620596"/>
              <a:ext cx="4318209" cy="3882035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A115675-133F-4552-BD8B-8BF362040B2C}"/>
                </a:ext>
              </a:extLst>
            </p:cNvPr>
            <p:cNvSpPr/>
            <p:nvPr/>
          </p:nvSpPr>
          <p:spPr>
            <a:xfrm>
              <a:off x="7021486" y="4900404"/>
              <a:ext cx="465633" cy="412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 descr="A model of a city&#10;&#10;Description automatically generated with medium confidence">
            <a:extLst>
              <a:ext uri="{FF2B5EF4-FFF2-40B4-BE49-F238E27FC236}">
                <a16:creationId xmlns:a16="http://schemas.microsoft.com/office/drawing/2014/main" id="{EEC095E4-4C69-416B-8BFA-6FDA45FAF68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14"/>
          <a:stretch/>
        </p:blipFill>
        <p:spPr>
          <a:xfrm>
            <a:off x="5800611" y="2762598"/>
            <a:ext cx="6391389" cy="39945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4B82B6D-66AE-8942-AFC6-A3294F6DD319}"/>
              </a:ext>
            </a:extLst>
          </p:cNvPr>
          <p:cNvSpPr/>
          <p:nvPr/>
        </p:nvSpPr>
        <p:spPr>
          <a:xfrm>
            <a:off x="676371" y="3419570"/>
            <a:ext cx="3993599" cy="1460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Dipl.-Ing. (FH) Jens Wahr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4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Nemzetközi projektekért felelős </a:t>
            </a:r>
            <a:r>
              <a:rPr lang="hu-HU" sz="14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alenök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Vortex Companies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Supervisor for DVGW GW 302 (R2, R3)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Member of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 DIN-AK NA 119-05-37-03, RSV-AK 1.2, RSV-AK 1.3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123630-9DBC-DC40-BB2C-1F551AA27A91}"/>
              </a:ext>
            </a:extLst>
          </p:cNvPr>
          <p:cNvCxnSpPr>
            <a:cxnSpLocks/>
          </p:cNvCxnSpPr>
          <p:nvPr/>
        </p:nvCxnSpPr>
        <p:spPr>
          <a:xfrm>
            <a:off x="1266109" y="4304292"/>
            <a:ext cx="2704007" cy="0"/>
          </a:xfrm>
          <a:prstGeom prst="line">
            <a:avLst/>
          </a:prstGeom>
          <a:ln w="19050">
            <a:solidFill>
              <a:srgbClr val="FF80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783D620-909E-41D5-8824-5CE7AA0E343D}"/>
              </a:ext>
            </a:extLst>
          </p:cNvPr>
          <p:cNvSpPr/>
          <p:nvPr/>
        </p:nvSpPr>
        <p:spPr>
          <a:xfrm>
            <a:off x="0" y="1"/>
            <a:ext cx="12216172" cy="8262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EA2FF6-FB5C-44AB-A080-9CBEC4F3296C}"/>
              </a:ext>
            </a:extLst>
          </p:cNvPr>
          <p:cNvSpPr/>
          <p:nvPr/>
        </p:nvSpPr>
        <p:spPr>
          <a:xfrm rot="10800000">
            <a:off x="0" y="6758671"/>
            <a:ext cx="12192000" cy="109057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5A560B-10CF-45C6-8A68-6B72DB1C8C36}"/>
              </a:ext>
            </a:extLst>
          </p:cNvPr>
          <p:cNvSpPr/>
          <p:nvPr/>
        </p:nvSpPr>
        <p:spPr>
          <a:xfrm rot="5400000">
            <a:off x="-3385026" y="3376478"/>
            <a:ext cx="6862014" cy="109057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475C1E-B201-49E6-8F0A-5AED170BA188}"/>
              </a:ext>
            </a:extLst>
          </p:cNvPr>
          <p:cNvSpPr/>
          <p:nvPr/>
        </p:nvSpPr>
        <p:spPr>
          <a:xfrm rot="16200000">
            <a:off x="8776624" y="3418910"/>
            <a:ext cx="6775831" cy="10326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1">
            <a:extLst>
              <a:ext uri="{FF2B5EF4-FFF2-40B4-BE49-F238E27FC236}">
                <a16:creationId xmlns:a16="http://schemas.microsoft.com/office/drawing/2014/main" id="{F33DCEC6-62A9-617B-D4E5-27F6CB20429B}"/>
              </a:ext>
            </a:extLst>
          </p:cNvPr>
          <p:cNvSpPr txBox="1"/>
          <p:nvPr/>
        </p:nvSpPr>
        <p:spPr>
          <a:xfrm>
            <a:off x="2117988" y="1223749"/>
            <a:ext cx="8114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CIPP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béléscső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véglezárások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és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bekötések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</a:b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8029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az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FF8029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RSV Merkblatt 1.3.5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8029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szerint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619B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040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F193325-39E9-3C48-A54C-A83F564DA448}"/>
              </a:ext>
            </a:extLst>
          </p:cNvPr>
          <p:cNvSpPr txBox="1">
            <a:spLocks/>
          </p:cNvSpPr>
          <p:nvPr/>
        </p:nvSpPr>
        <p:spPr>
          <a:xfrm>
            <a:off x="981075" y="857250"/>
            <a:ext cx="4564960" cy="257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RSV-Factsheet 1.3 (4) – Pipe connections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srgbClr val="00619B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17198-0810-2749-AE73-E9E6828FC1DD}"/>
              </a:ext>
            </a:extLst>
          </p:cNvPr>
          <p:cNvSpPr/>
          <p:nvPr/>
        </p:nvSpPr>
        <p:spPr>
          <a:xfrm>
            <a:off x="0" y="857250"/>
            <a:ext cx="88582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26304E3-64D8-FE1A-A859-C40B6CEB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D4523E2-BB50-8FFE-DB2F-F5035DF18D72}"/>
              </a:ext>
            </a:extLst>
          </p:cNvPr>
          <p:cNvSpPr txBox="1"/>
          <p:nvPr/>
        </p:nvSpPr>
        <p:spPr>
          <a:xfrm>
            <a:off x="1337761" y="1993770"/>
            <a:ext cx="5403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Típus: új idom vagy csőszakasz alkalmazásával</a:t>
            </a:r>
            <a:endParaRPr lang="de-DE" sz="20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B2BD9CA-70DB-D590-34EB-58067E13DC1E}"/>
              </a:ext>
            </a:extLst>
          </p:cNvPr>
          <p:cNvSpPr txBox="1"/>
          <p:nvPr/>
        </p:nvSpPr>
        <p:spPr>
          <a:xfrm>
            <a:off x="4904354" y="4700792"/>
            <a:ext cx="229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Peremes vég hegesztett</a:t>
            </a:r>
            <a:endParaRPr lang="de-DE" sz="16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A958C1D-E7B8-C71F-6F44-D33663464FBC}"/>
              </a:ext>
            </a:extLst>
          </p:cNvPr>
          <p:cNvSpPr txBox="1"/>
          <p:nvPr/>
        </p:nvSpPr>
        <p:spPr>
          <a:xfrm>
            <a:off x="8337691" y="4700792"/>
            <a:ext cx="229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Peremes vég speciális csatlakozóval</a:t>
            </a:r>
            <a:endParaRPr lang="de-DE" sz="16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22C32F1C-BED9-7775-FF37-512A4A0C5D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438824"/>
              </p:ext>
            </p:extLst>
          </p:nvPr>
        </p:nvGraphicFramePr>
        <p:xfrm>
          <a:off x="4904354" y="2798197"/>
          <a:ext cx="2456733" cy="1530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7498379" imgH="4670285" progId="CorelDraw.Graphic.17">
                  <p:embed/>
                </p:oleObj>
              </mc:Choice>
              <mc:Fallback>
                <p:oleObj name="CorelDRAW" r:id="rId3" imgW="7498379" imgH="4670285" progId="CorelDraw.Graphic.17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22C32F1C-BED9-7775-FF37-512A4A0C5D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04354" y="2798197"/>
                        <a:ext cx="2456733" cy="15303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DD2FF648-A66E-06D5-9951-29F05A7EBD9D}"/>
              </a:ext>
            </a:extLst>
          </p:cNvPr>
          <p:cNvGrpSpPr/>
          <p:nvPr/>
        </p:nvGrpSpPr>
        <p:grpSpPr>
          <a:xfrm>
            <a:off x="1080696" y="2766320"/>
            <a:ext cx="2666863" cy="1594074"/>
            <a:chOff x="1010846" y="3474577"/>
            <a:chExt cx="2666863" cy="1594074"/>
          </a:xfrm>
        </p:grpSpPr>
        <p:graphicFrame>
          <p:nvGraphicFramePr>
            <p:cNvPr id="10" name="Objekt 9">
              <a:extLst>
                <a:ext uri="{FF2B5EF4-FFF2-40B4-BE49-F238E27FC236}">
                  <a16:creationId xmlns:a16="http://schemas.microsoft.com/office/drawing/2014/main" id="{7111E9DD-0535-D386-A5A8-F21D5622FB8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40351640"/>
                </p:ext>
              </p:extLst>
            </p:nvPr>
          </p:nvGraphicFramePr>
          <p:xfrm>
            <a:off x="1220976" y="3474577"/>
            <a:ext cx="2456733" cy="15303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3" imgW="7498379" imgH="4670285" progId="CorelDraw.Graphic.17">
                    <p:embed/>
                  </p:oleObj>
                </mc:Choice>
                <mc:Fallback>
                  <p:oleObj name="CorelDRAW" r:id="rId3" imgW="7498379" imgH="4670285" progId="CorelDraw.Graphic.17">
                    <p:embed/>
                    <p:pic>
                      <p:nvPicPr>
                        <p:cNvPr id="10" name="Objekt 9">
                          <a:extLst>
                            <a:ext uri="{FF2B5EF4-FFF2-40B4-BE49-F238E27FC236}">
                              <a16:creationId xmlns:a16="http://schemas.microsoft.com/office/drawing/2014/main" id="{7111E9DD-0535-D386-A5A8-F21D5622FB8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220976" y="3474577"/>
                          <a:ext cx="2456733" cy="15303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7B5263C3-AE69-2AF1-9188-A39D3E773166}"/>
                </a:ext>
              </a:extLst>
            </p:cNvPr>
            <p:cNvSpPr/>
            <p:nvPr/>
          </p:nvSpPr>
          <p:spPr>
            <a:xfrm>
              <a:off x="1010846" y="3538330"/>
              <a:ext cx="297144" cy="15303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C436AF38-6892-D986-9F70-32ECF2A73541}"/>
                </a:ext>
              </a:extLst>
            </p:cNvPr>
            <p:cNvSpPr/>
            <p:nvPr/>
          </p:nvSpPr>
          <p:spPr>
            <a:xfrm>
              <a:off x="1107277" y="3613868"/>
              <a:ext cx="389303" cy="210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E5B0030-497C-99F1-8DE7-262A3F3FFCC4}"/>
                </a:ext>
              </a:extLst>
            </p:cNvPr>
            <p:cNvSpPr/>
            <p:nvPr/>
          </p:nvSpPr>
          <p:spPr>
            <a:xfrm>
              <a:off x="1026325" y="4658087"/>
              <a:ext cx="389303" cy="2107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aphicFrame>
        <p:nvGraphicFramePr>
          <p:cNvPr id="17" name="Objekt 16">
            <a:extLst>
              <a:ext uri="{FF2B5EF4-FFF2-40B4-BE49-F238E27FC236}">
                <a16:creationId xmlns:a16="http://schemas.microsoft.com/office/drawing/2014/main" id="{817B6B16-3339-09F2-F652-C54CAABDB5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403107"/>
              </p:ext>
            </p:extLst>
          </p:nvPr>
        </p:nvGraphicFramePr>
        <p:xfrm>
          <a:off x="8337691" y="2723798"/>
          <a:ext cx="2446638" cy="1682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7295409" imgH="5016753" progId="CorelDraw.Graphic.17">
                  <p:embed/>
                </p:oleObj>
              </mc:Choice>
              <mc:Fallback>
                <p:oleObj name="CorelDRAW" r:id="rId5" imgW="7295409" imgH="5016753" progId="CorelDraw.Graphic.17">
                  <p:embed/>
                  <p:pic>
                    <p:nvPicPr>
                      <p:cNvPr id="17" name="Objekt 16">
                        <a:extLst>
                          <a:ext uri="{FF2B5EF4-FFF2-40B4-BE49-F238E27FC236}">
                            <a16:creationId xmlns:a16="http://schemas.microsoft.com/office/drawing/2014/main" id="{817B6B16-3339-09F2-F652-C54CAABDB5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37691" y="2723798"/>
                        <a:ext cx="2446638" cy="1682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feld 23">
            <a:extLst>
              <a:ext uri="{FF2B5EF4-FFF2-40B4-BE49-F238E27FC236}">
                <a16:creationId xmlns:a16="http://schemas.microsoft.com/office/drawing/2014/main" id="{2F08A0CE-5649-850A-EFAE-9C208552A758}"/>
              </a:ext>
            </a:extLst>
          </p:cNvPr>
          <p:cNvSpPr txBox="1"/>
          <p:nvPr/>
        </p:nvSpPr>
        <p:spPr>
          <a:xfrm>
            <a:off x="1337761" y="4700792"/>
            <a:ext cx="2297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csővég</a:t>
            </a:r>
            <a:endParaRPr lang="de-DE" sz="16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20BB6F1-7621-6478-D0C1-61415880DF48}"/>
              </a:ext>
            </a:extLst>
          </p:cNvPr>
          <p:cNvSpPr txBox="1">
            <a:spLocks/>
          </p:cNvSpPr>
          <p:nvPr/>
        </p:nvSpPr>
        <p:spPr bwMode="auto">
          <a:xfrm>
            <a:off x="781275" y="1350563"/>
            <a:ext cx="3749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-84" charset="2"/>
              <a:buChar char=""/>
              <a:defRPr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SzTx/>
              <a:buFont typeface="Wingdings 2" pitchFamily="-84" charset="2"/>
              <a:buNone/>
              <a:defRPr/>
            </a:pPr>
            <a:r>
              <a:rPr lang="hu-HU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Csőcsatlakozások</a:t>
            </a:r>
            <a:endParaRPr lang="en-US" altLang="de-DE" sz="2000" b="1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69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F193325-39E9-3C48-A54C-A83F564DA448}"/>
              </a:ext>
            </a:extLst>
          </p:cNvPr>
          <p:cNvSpPr txBox="1">
            <a:spLocks/>
          </p:cNvSpPr>
          <p:nvPr/>
        </p:nvSpPr>
        <p:spPr>
          <a:xfrm>
            <a:off x="981075" y="857250"/>
            <a:ext cx="4564960" cy="257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RSV-Factsheet 1.3 (4) – Pipe connections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srgbClr val="00619B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17198-0810-2749-AE73-E9E6828FC1DD}"/>
              </a:ext>
            </a:extLst>
          </p:cNvPr>
          <p:cNvSpPr/>
          <p:nvPr/>
        </p:nvSpPr>
        <p:spPr>
          <a:xfrm>
            <a:off x="0" y="857250"/>
            <a:ext cx="88582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26304E3-64D8-FE1A-A859-C40B6CEB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D4523E2-BB50-8FFE-DB2F-F5035DF18D72}"/>
              </a:ext>
            </a:extLst>
          </p:cNvPr>
          <p:cNvSpPr txBox="1"/>
          <p:nvPr/>
        </p:nvSpPr>
        <p:spPr>
          <a:xfrm>
            <a:off x="1337761" y="1986811"/>
            <a:ext cx="5876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Típus: közvetlen csatlakozás a béléscsőhöz</a:t>
            </a:r>
            <a:endParaRPr lang="de-DE" sz="20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5C01EF2-0DAC-83B9-9932-D64C5EF9409B}"/>
              </a:ext>
            </a:extLst>
          </p:cNvPr>
          <p:cNvSpPr txBox="1"/>
          <p:nvPr/>
        </p:nvSpPr>
        <p:spPr>
          <a:xfrm>
            <a:off x="1331438" y="4700792"/>
            <a:ext cx="2576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Peremes vég GRP-idommal</a:t>
            </a:r>
            <a:endParaRPr lang="de-DE" sz="16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B2BD9CA-70DB-D590-34EB-58067E13DC1E}"/>
              </a:ext>
            </a:extLst>
          </p:cNvPr>
          <p:cNvSpPr txBox="1"/>
          <p:nvPr/>
        </p:nvSpPr>
        <p:spPr>
          <a:xfrm>
            <a:off x="4977772" y="4700792"/>
            <a:ext cx="2576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Peremes</a:t>
            </a:r>
            <a:r>
              <a:rPr lang="de-DE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vég</a:t>
            </a:r>
            <a:r>
              <a:rPr lang="de-DE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speciális</a:t>
            </a:r>
            <a:r>
              <a:rPr lang="de-DE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csatlakozóval</a:t>
            </a:r>
            <a:r>
              <a:rPr lang="de-DE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csővéghez</a:t>
            </a:r>
            <a:r>
              <a:rPr lang="de-DE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erőzáró</a:t>
            </a:r>
            <a:r>
              <a:rPr lang="de-DE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A958C1D-E7B8-C71F-6F44-D33663464FBC}"/>
              </a:ext>
            </a:extLst>
          </p:cNvPr>
          <p:cNvSpPr txBox="1"/>
          <p:nvPr/>
        </p:nvSpPr>
        <p:spPr>
          <a:xfrm>
            <a:off x="8454647" y="4700792"/>
            <a:ext cx="2446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Peremes</a:t>
            </a:r>
            <a:r>
              <a:rPr lang="de-DE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vég</a:t>
            </a:r>
            <a:r>
              <a:rPr lang="de-DE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MRC-</a:t>
            </a:r>
            <a:r>
              <a:rPr lang="de-DE" sz="16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de-DE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csővéghez</a:t>
            </a:r>
            <a:r>
              <a:rPr lang="de-DE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6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de-DE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erőzáró)</a:t>
            </a:r>
            <a:endParaRPr lang="de-DE" sz="16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F0B85B1C-F89A-C6FC-E9D1-06DF7D9E47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073813"/>
              </p:ext>
            </p:extLst>
          </p:nvPr>
        </p:nvGraphicFramePr>
        <p:xfrm>
          <a:off x="1331438" y="2738119"/>
          <a:ext cx="2649624" cy="165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7498379" imgH="4670285" progId="CorelDraw.Graphic.17">
                  <p:embed/>
                </p:oleObj>
              </mc:Choice>
              <mc:Fallback>
                <p:oleObj name="CorelDRAW" r:id="rId3" imgW="7498379" imgH="4670285" progId="CorelDraw.Graphic.17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F0B85B1C-F89A-C6FC-E9D1-06DF7D9E47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1438" y="2738119"/>
                        <a:ext cx="2649624" cy="1650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C5764DED-4907-F2D9-3A07-6D61211423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1865796"/>
              </p:ext>
            </p:extLst>
          </p:nvPr>
        </p:nvGraphicFramePr>
        <p:xfrm>
          <a:off x="4977772" y="2685596"/>
          <a:ext cx="2236456" cy="167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6332677" imgH="4745604" progId="CorelDraw.Graphic.17">
                  <p:embed/>
                </p:oleObj>
              </mc:Choice>
              <mc:Fallback>
                <p:oleObj name="CorelDRAW" r:id="rId5" imgW="6332677" imgH="4745604" progId="CorelDraw.Graphic.17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C5764DED-4907-F2D9-3A07-6D61211423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77772" y="2685596"/>
                        <a:ext cx="2236456" cy="167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8BEBB56D-4A8A-876F-16B5-84786A6A38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1508880"/>
              </p:ext>
            </p:extLst>
          </p:nvPr>
        </p:nvGraphicFramePr>
        <p:xfrm>
          <a:off x="8454647" y="2883291"/>
          <a:ext cx="2209800" cy="1360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6349216" imgH="3909060" progId="CorelDraw.Graphic.17">
                  <p:embed/>
                </p:oleObj>
              </mc:Choice>
              <mc:Fallback>
                <p:oleObj name="CorelDRAW" r:id="rId7" imgW="6349216" imgH="3909060" progId="CorelDraw.Graphic.17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8BEBB56D-4A8A-876F-16B5-84786A6A38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454647" y="2883291"/>
                        <a:ext cx="2209800" cy="1360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3">
            <a:extLst>
              <a:ext uri="{FF2B5EF4-FFF2-40B4-BE49-F238E27FC236}">
                <a16:creationId xmlns:a16="http://schemas.microsoft.com/office/drawing/2014/main" id="{FC13DF70-A76C-A95F-F9A3-68EE85400BDD}"/>
              </a:ext>
            </a:extLst>
          </p:cNvPr>
          <p:cNvSpPr txBox="1">
            <a:spLocks/>
          </p:cNvSpPr>
          <p:nvPr/>
        </p:nvSpPr>
        <p:spPr bwMode="auto">
          <a:xfrm>
            <a:off x="781275" y="1350563"/>
            <a:ext cx="3749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-84" charset="2"/>
              <a:buChar char=""/>
              <a:defRPr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SzTx/>
              <a:buFont typeface="Wingdings 2" pitchFamily="-84" charset="2"/>
              <a:buNone/>
              <a:defRPr/>
            </a:pPr>
            <a:r>
              <a:rPr lang="hu-HU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Csőcsatlakozások</a:t>
            </a:r>
            <a:endParaRPr lang="en-US" altLang="de-DE" sz="2000" b="1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840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F193325-39E9-3C48-A54C-A83F564DA448}"/>
              </a:ext>
            </a:extLst>
          </p:cNvPr>
          <p:cNvSpPr txBox="1">
            <a:spLocks/>
          </p:cNvSpPr>
          <p:nvPr/>
        </p:nvSpPr>
        <p:spPr>
          <a:xfrm>
            <a:off x="981075" y="857250"/>
            <a:ext cx="4564960" cy="257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RSV-Factsheet 1.3 (4) – Pipe connections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srgbClr val="00619B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17198-0810-2749-AE73-E9E6828FC1DD}"/>
              </a:ext>
            </a:extLst>
          </p:cNvPr>
          <p:cNvSpPr/>
          <p:nvPr/>
        </p:nvSpPr>
        <p:spPr>
          <a:xfrm>
            <a:off x="0" y="857250"/>
            <a:ext cx="88582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26304E3-64D8-FE1A-A859-C40B6CEB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4F9966C-1792-B52A-794E-B7C5348CA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407" y="3027614"/>
            <a:ext cx="2102286" cy="157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143C6CC-82ED-3025-F51F-249519A44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40" y="4842411"/>
            <a:ext cx="1632421" cy="135289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4872914-FF55-99CD-3B4B-852942087B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30340" y="4708908"/>
            <a:ext cx="2184983" cy="15171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Grafik 18">
            <a:extLst>
              <a:ext uri="{FF2B5EF4-FFF2-40B4-BE49-F238E27FC236}">
                <a16:creationId xmlns:a16="http://schemas.microsoft.com/office/drawing/2014/main" id="{8DC29A5A-4A17-0E81-991A-DECCD16D0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114" y="3027614"/>
            <a:ext cx="2619433" cy="154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DB1F5C5-93CE-4454-DBDF-84A83C0530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84184" y="4822208"/>
            <a:ext cx="1796083" cy="12905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Grafik 1">
            <a:extLst>
              <a:ext uri="{FF2B5EF4-FFF2-40B4-BE49-F238E27FC236}">
                <a16:creationId xmlns:a16="http://schemas.microsoft.com/office/drawing/2014/main" id="{0179158F-57EC-8713-ADD7-E880F46D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184" y="3044463"/>
            <a:ext cx="1796083" cy="154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4E153C2A-6BFC-348B-D65C-4E8E4BF5B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6444" y="2217093"/>
            <a:ext cx="45719" cy="4038182"/>
          </a:xfrm>
          <a:prstGeom prst="rect">
            <a:avLst/>
          </a:prstGeom>
          <a:solidFill>
            <a:srgbClr val="FF8029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D4523E2-BB50-8FFE-DB2F-F5035DF18D72}"/>
              </a:ext>
            </a:extLst>
          </p:cNvPr>
          <p:cNvSpPr txBox="1"/>
          <p:nvPr/>
        </p:nvSpPr>
        <p:spPr>
          <a:xfrm>
            <a:off x="1367287" y="2130655"/>
            <a:ext cx="2815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Típus: gazdacső felhasználásával</a:t>
            </a:r>
            <a:endParaRPr lang="de-DE" sz="20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4CE50BFA-9E1C-F900-6AD5-B8A0716579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3082" y="2217093"/>
            <a:ext cx="45719" cy="4038182"/>
          </a:xfrm>
          <a:prstGeom prst="rect">
            <a:avLst/>
          </a:prstGeom>
          <a:solidFill>
            <a:srgbClr val="FF8029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de-DE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3115B494-C193-755A-B60F-D20343B6FE93}"/>
              </a:ext>
            </a:extLst>
          </p:cNvPr>
          <p:cNvSpPr txBox="1"/>
          <p:nvPr/>
        </p:nvSpPr>
        <p:spPr>
          <a:xfrm>
            <a:off x="4915041" y="2063204"/>
            <a:ext cx="3089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Típus: új idom vagy csőszakasz alkalmazásával</a:t>
            </a:r>
            <a:endParaRPr lang="de-DE" sz="20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C64C5CB-F13B-292E-EEFE-3A37AEBBAC71}"/>
              </a:ext>
            </a:extLst>
          </p:cNvPr>
          <p:cNvSpPr txBox="1"/>
          <p:nvPr/>
        </p:nvSpPr>
        <p:spPr>
          <a:xfrm>
            <a:off x="8765960" y="2080209"/>
            <a:ext cx="263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Típus: közvetlen csatlakozás a béléscsőhöz</a:t>
            </a:r>
            <a:endParaRPr lang="de-DE" sz="20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4F59C7C-CCE3-B80B-799F-FD1415F36F63}"/>
              </a:ext>
            </a:extLst>
          </p:cNvPr>
          <p:cNvSpPr txBox="1">
            <a:spLocks/>
          </p:cNvSpPr>
          <p:nvPr/>
        </p:nvSpPr>
        <p:spPr bwMode="auto">
          <a:xfrm>
            <a:off x="781275" y="1350563"/>
            <a:ext cx="3749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-84" charset="2"/>
              <a:buChar char=""/>
              <a:defRPr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SzTx/>
              <a:buFont typeface="Wingdings 2" pitchFamily="-84" charset="2"/>
              <a:buNone/>
              <a:defRPr/>
            </a:pPr>
            <a:r>
              <a:rPr lang="hu-HU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Csőcsatlakozások</a:t>
            </a:r>
            <a:endParaRPr lang="en-US" altLang="de-DE" sz="2000" b="1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506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F193325-39E9-3C48-A54C-A83F564DA448}"/>
              </a:ext>
            </a:extLst>
          </p:cNvPr>
          <p:cNvSpPr txBox="1">
            <a:spLocks/>
          </p:cNvSpPr>
          <p:nvPr/>
        </p:nvSpPr>
        <p:spPr>
          <a:xfrm>
            <a:off x="981076" y="857250"/>
            <a:ext cx="4651374" cy="257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RSV-Factsheet 1.3 (4) – Pipe connections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srgbClr val="00619B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17198-0810-2749-AE73-E9E6828FC1DD}"/>
              </a:ext>
            </a:extLst>
          </p:cNvPr>
          <p:cNvSpPr/>
          <p:nvPr/>
        </p:nvSpPr>
        <p:spPr>
          <a:xfrm>
            <a:off x="0" y="857250"/>
            <a:ext cx="88582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26304E3-64D8-FE1A-A859-C40B6CEB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0" name="Picture 42">
            <a:extLst>
              <a:ext uri="{FF2B5EF4-FFF2-40B4-BE49-F238E27FC236}">
                <a16:creationId xmlns:a16="http://schemas.microsoft.com/office/drawing/2014/main" id="{7E3E68A1-F8B6-D7F5-8FC4-B0AF65796B4C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97"/>
          <a:stretch/>
        </p:blipFill>
        <p:spPr bwMode="auto">
          <a:xfrm>
            <a:off x="1472126" y="3045460"/>
            <a:ext cx="4826635" cy="29552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 descr="IMG_8330">
            <a:extLst>
              <a:ext uri="{FF2B5EF4-FFF2-40B4-BE49-F238E27FC236}">
                <a16:creationId xmlns:a16="http://schemas.microsoft.com/office/drawing/2014/main" id="{890B15C3-C2F2-2FF3-FE7F-1B40CC32A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55" b="16623"/>
          <a:stretch/>
        </p:blipFill>
        <p:spPr bwMode="auto">
          <a:xfrm>
            <a:off x="6292507" y="1278318"/>
            <a:ext cx="4427367" cy="215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2">
            <a:extLst>
              <a:ext uri="{FF2B5EF4-FFF2-40B4-BE49-F238E27FC236}">
                <a16:creationId xmlns:a16="http://schemas.microsoft.com/office/drawing/2014/main" id="{6DC6D1CE-31A6-DFFC-40FA-CBB62B37B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507" y="3717783"/>
            <a:ext cx="4427367" cy="24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24">
            <a:extLst>
              <a:ext uri="{FF2B5EF4-FFF2-40B4-BE49-F238E27FC236}">
                <a16:creationId xmlns:a16="http://schemas.microsoft.com/office/drawing/2014/main" id="{60603591-D030-6A57-A7BC-AA45A652F94C}"/>
              </a:ext>
            </a:extLst>
          </p:cNvPr>
          <p:cNvSpPr txBox="1"/>
          <p:nvPr/>
        </p:nvSpPr>
        <p:spPr>
          <a:xfrm>
            <a:off x="1472126" y="2029797"/>
            <a:ext cx="4160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Típus: közvetlen csatlakozás a 	béléscsőhöz</a:t>
            </a:r>
            <a:endParaRPr lang="de-DE" sz="20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149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F193325-39E9-3C48-A54C-A83F564DA448}"/>
              </a:ext>
            </a:extLst>
          </p:cNvPr>
          <p:cNvSpPr txBox="1">
            <a:spLocks/>
          </p:cNvSpPr>
          <p:nvPr/>
        </p:nvSpPr>
        <p:spPr>
          <a:xfrm>
            <a:off x="981076" y="857250"/>
            <a:ext cx="4651374" cy="257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RSV-Factsheet 1.3 (4) – Pipe connections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srgbClr val="00619B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17198-0810-2749-AE73-E9E6828FC1DD}"/>
              </a:ext>
            </a:extLst>
          </p:cNvPr>
          <p:cNvSpPr/>
          <p:nvPr/>
        </p:nvSpPr>
        <p:spPr>
          <a:xfrm>
            <a:off x="0" y="857250"/>
            <a:ext cx="88582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26304E3-64D8-FE1A-A859-C40B6CEB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0" name="Picture 42">
            <a:extLst>
              <a:ext uri="{FF2B5EF4-FFF2-40B4-BE49-F238E27FC236}">
                <a16:creationId xmlns:a16="http://schemas.microsoft.com/office/drawing/2014/main" id="{7E3E68A1-F8B6-D7F5-8FC4-B0AF65796B4C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97"/>
          <a:stretch/>
        </p:blipFill>
        <p:spPr bwMode="auto">
          <a:xfrm>
            <a:off x="1472126" y="3045460"/>
            <a:ext cx="4826635" cy="29552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47CD700-832C-CC9B-9B8A-4664FE7687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2860" y="1341893"/>
            <a:ext cx="3497346" cy="2623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545CB46-8534-59BD-5425-32B9326722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321" y="3371669"/>
            <a:ext cx="3505441" cy="2629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feld 24">
            <a:extLst>
              <a:ext uri="{FF2B5EF4-FFF2-40B4-BE49-F238E27FC236}">
                <a16:creationId xmlns:a16="http://schemas.microsoft.com/office/drawing/2014/main" id="{DC8C9395-1D36-7B60-78AC-8C01D6622F8E}"/>
              </a:ext>
            </a:extLst>
          </p:cNvPr>
          <p:cNvSpPr txBox="1"/>
          <p:nvPr/>
        </p:nvSpPr>
        <p:spPr>
          <a:xfrm>
            <a:off x="1635239" y="2002838"/>
            <a:ext cx="5178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Típus: közvetlen csatlakozás a       		béléscsőhöz</a:t>
            </a:r>
            <a:endParaRPr lang="de-DE" sz="20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781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F193325-39E9-3C48-A54C-A83F564DA448}"/>
              </a:ext>
            </a:extLst>
          </p:cNvPr>
          <p:cNvSpPr txBox="1">
            <a:spLocks/>
          </p:cNvSpPr>
          <p:nvPr/>
        </p:nvSpPr>
        <p:spPr>
          <a:xfrm>
            <a:off x="981075" y="857250"/>
            <a:ext cx="6408769" cy="257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RSV-Factsheet 1.3 (4) – Testing of Pipe connections / Laterals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srgbClr val="00619B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17198-0810-2749-AE73-E9E6828FC1DD}"/>
              </a:ext>
            </a:extLst>
          </p:cNvPr>
          <p:cNvSpPr/>
          <p:nvPr/>
        </p:nvSpPr>
        <p:spPr>
          <a:xfrm>
            <a:off x="0" y="857250"/>
            <a:ext cx="88582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26304E3-64D8-FE1A-A859-C40B6CEB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313991B-D99C-B4BB-F79B-C9FE9E644642}"/>
              </a:ext>
            </a:extLst>
          </p:cNvPr>
          <p:cNvGrpSpPr/>
          <p:nvPr/>
        </p:nvGrpSpPr>
        <p:grpSpPr>
          <a:xfrm>
            <a:off x="4812563" y="1857191"/>
            <a:ext cx="6740768" cy="3773957"/>
            <a:chOff x="609600" y="2133416"/>
            <a:chExt cx="6740768" cy="3773957"/>
          </a:xfrm>
        </p:grpSpPr>
        <p:pic>
          <p:nvPicPr>
            <p:cNvPr id="8" name="Grafik 5">
              <a:extLst>
                <a:ext uri="{FF2B5EF4-FFF2-40B4-BE49-F238E27FC236}">
                  <a16:creationId xmlns:a16="http://schemas.microsoft.com/office/drawing/2014/main" id="{18DC2F34-37D3-C1BF-2AF0-2F9DF5E8B1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133416"/>
              <a:ext cx="5361949" cy="3773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Gerader Verbinder 9">
              <a:extLst>
                <a:ext uri="{FF2B5EF4-FFF2-40B4-BE49-F238E27FC236}">
                  <a16:creationId xmlns:a16="http://schemas.microsoft.com/office/drawing/2014/main" id="{0FA7CE6E-E677-9D41-9542-901BD91E3E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1414" y="4289363"/>
              <a:ext cx="6167166" cy="0"/>
            </a:xfrm>
            <a:prstGeom prst="lin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4C536C5B-3330-B4C5-04DE-288C8C346002}"/>
                </a:ext>
              </a:extLst>
            </p:cNvPr>
            <p:cNvSpPr txBox="1"/>
            <p:nvPr/>
          </p:nvSpPr>
          <p:spPr>
            <a:xfrm>
              <a:off x="6092821" y="3968322"/>
              <a:ext cx="125754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de-DE" sz="1200" dirty="0">
                  <a:solidFill>
                    <a:srgbClr val="FF0000"/>
                  </a:solidFill>
                  <a:latin typeface="+mn-lt"/>
                </a:rPr>
                <a:t>Überdruck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AB85BBD8-E367-3BD0-3402-562E0BB6C624}"/>
                </a:ext>
              </a:extLst>
            </p:cNvPr>
            <p:cNvSpPr txBox="1"/>
            <p:nvPr/>
          </p:nvSpPr>
          <p:spPr>
            <a:xfrm>
              <a:off x="6092821" y="4318061"/>
              <a:ext cx="121124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de-DE" sz="1200" dirty="0">
                  <a:solidFill>
                    <a:srgbClr val="FF0000"/>
                  </a:solidFill>
                  <a:latin typeface="+mn-lt"/>
                </a:rPr>
                <a:t>Unterdruck</a:t>
              </a: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5939C1C5-5840-C7BC-EC25-9510F6B2CE56}"/>
              </a:ext>
            </a:extLst>
          </p:cNvPr>
          <p:cNvSpPr txBox="1"/>
          <p:nvPr/>
        </p:nvSpPr>
        <p:spPr>
          <a:xfrm>
            <a:off x="1305677" y="2062720"/>
            <a:ext cx="32622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0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inamikus</a:t>
            </a:r>
            <a:r>
              <a:rPr lang="de-DE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terhelési</a:t>
            </a:r>
            <a:r>
              <a:rPr lang="de-DE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helyzetek</a:t>
            </a:r>
            <a:r>
              <a:rPr lang="de-DE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de-DE" sz="20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de-DE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Nyomásingadozás</a:t>
            </a:r>
            <a:endParaRPr lang="hu-HU" sz="20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hu-HU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Vákuum</a:t>
            </a:r>
          </a:p>
          <a:p>
            <a:r>
              <a:rPr lang="hu-HU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V</a:t>
            </a:r>
            <a:r>
              <a:rPr lang="de-DE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ízütés</a:t>
            </a:r>
            <a:endParaRPr lang="de-DE" sz="20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09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Zylinder, Pfeife Flöte Rohr, Teleskop enthält.&#10;&#10;Automatisch generierte Beschreibung">
            <a:extLst>
              <a:ext uri="{FF2B5EF4-FFF2-40B4-BE49-F238E27FC236}">
                <a16:creationId xmlns:a16="http://schemas.microsoft.com/office/drawing/2014/main" id="{37E90F2D-4E01-B83C-76C1-90D2E92CA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2410797"/>
            <a:ext cx="4786604" cy="35899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F193325-39E9-3C48-A54C-A83F564DA448}"/>
              </a:ext>
            </a:extLst>
          </p:cNvPr>
          <p:cNvSpPr txBox="1">
            <a:spLocks/>
          </p:cNvSpPr>
          <p:nvPr/>
        </p:nvSpPr>
        <p:spPr>
          <a:xfrm>
            <a:off x="981075" y="857250"/>
            <a:ext cx="6408769" cy="257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RSV-Factsheet 1.3 (4) – Testing of Pipe connections / Laterals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srgbClr val="00619B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17198-0810-2749-AE73-E9E6828FC1DD}"/>
              </a:ext>
            </a:extLst>
          </p:cNvPr>
          <p:cNvSpPr/>
          <p:nvPr/>
        </p:nvSpPr>
        <p:spPr>
          <a:xfrm>
            <a:off x="0" y="857250"/>
            <a:ext cx="88582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26304E3-64D8-FE1A-A859-C40B6CEB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939C1C5-5840-C7BC-EC25-9510F6B2CE56}"/>
              </a:ext>
            </a:extLst>
          </p:cNvPr>
          <p:cNvSpPr txBox="1"/>
          <p:nvPr/>
        </p:nvSpPr>
        <p:spPr>
          <a:xfrm>
            <a:off x="6519572" y="4870167"/>
            <a:ext cx="5166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jellemzők</a:t>
            </a:r>
            <a:endParaRPr lang="de-DE" sz="20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Nyomástartomány</a:t>
            </a:r>
            <a:r>
              <a:rPr lang="de-DE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bar és -0,9 bar </a:t>
            </a:r>
            <a:r>
              <a:rPr lang="de-DE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között</a:t>
            </a:r>
            <a:endParaRPr lang="de-DE" sz="20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Frekvencia</a:t>
            </a:r>
            <a:r>
              <a:rPr lang="de-DE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legfeljebb</a:t>
            </a:r>
            <a:r>
              <a:rPr lang="de-DE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Hz</a:t>
            </a:r>
          </a:p>
          <a:p>
            <a:r>
              <a:rPr lang="de-DE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Ciklusok</a:t>
            </a:r>
            <a:r>
              <a:rPr lang="de-DE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10⁷ </a:t>
            </a:r>
            <a:r>
              <a:rPr lang="de-DE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terhelésváltozás</a:t>
            </a:r>
            <a:endParaRPr lang="de-DE" sz="20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 descr="Ein Bild, das Bautechnik, Platane Flugzeug Hobel, Pfeife Flöte Rohr, Stahl enthält.&#10;&#10;Automatisch generierte Beschreibung">
            <a:extLst>
              <a:ext uri="{FF2B5EF4-FFF2-40B4-BE49-F238E27FC236}">
                <a16:creationId xmlns:a16="http://schemas.microsoft.com/office/drawing/2014/main" id="{6F5B3583-EAF1-2A29-0810-7D4DDFB92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344" y="1326113"/>
            <a:ext cx="5166831" cy="340684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792772F-7B86-6AC6-29A1-BACAFFDA2787}"/>
              </a:ext>
            </a:extLst>
          </p:cNvPr>
          <p:cNvSpPr txBox="1"/>
          <p:nvPr/>
        </p:nvSpPr>
        <p:spPr>
          <a:xfrm>
            <a:off x="885825" y="1634023"/>
            <a:ext cx="3424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DINAMIKUS TERHELÉSI TESZT</a:t>
            </a:r>
            <a:r>
              <a:rPr lang="hu-HU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(DLT)</a:t>
            </a:r>
          </a:p>
        </p:txBody>
      </p:sp>
    </p:spTree>
    <p:extLst>
      <p:ext uri="{BB962C8B-B14F-4D97-AF65-F5344CB8AC3E}">
        <p14:creationId xmlns:p14="http://schemas.microsoft.com/office/powerpoint/2010/main" val="1807486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F193325-39E9-3C48-A54C-A83F564DA448}"/>
              </a:ext>
            </a:extLst>
          </p:cNvPr>
          <p:cNvSpPr txBox="1">
            <a:spLocks/>
          </p:cNvSpPr>
          <p:nvPr/>
        </p:nvSpPr>
        <p:spPr>
          <a:xfrm>
            <a:off x="981075" y="857250"/>
            <a:ext cx="6408769" cy="257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RSV-Factsheet 1.3 (4) – Testing of Pipe connections / Laterals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srgbClr val="00619B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17198-0810-2749-AE73-E9E6828FC1DD}"/>
              </a:ext>
            </a:extLst>
          </p:cNvPr>
          <p:cNvSpPr/>
          <p:nvPr/>
        </p:nvSpPr>
        <p:spPr>
          <a:xfrm>
            <a:off x="0" y="857250"/>
            <a:ext cx="88582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26304E3-64D8-FE1A-A859-C40B6CEB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939C1C5-5840-C7BC-EC25-9510F6B2CE56}"/>
              </a:ext>
            </a:extLst>
          </p:cNvPr>
          <p:cNvSpPr txBox="1"/>
          <p:nvPr/>
        </p:nvSpPr>
        <p:spPr>
          <a:xfrm>
            <a:off x="1072438" y="1948873"/>
            <a:ext cx="49930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DLT </a:t>
            </a:r>
            <a:r>
              <a:rPr lang="en-US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eljárás</a:t>
            </a:r>
            <a:r>
              <a:rPr lang="en-US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alkalmas</a:t>
            </a:r>
            <a:r>
              <a:rPr lang="en-US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20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tömlőző</a:t>
            </a:r>
            <a:r>
              <a:rPr lang="hu-HU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béleléseknél használatos </a:t>
            </a:r>
            <a:r>
              <a:rPr lang="en-US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CIPP </a:t>
            </a:r>
            <a:r>
              <a:rPr lang="en-US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nyom</a:t>
            </a:r>
            <a:r>
              <a:rPr lang="hu-HU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csövek</a:t>
            </a:r>
            <a:r>
              <a:rPr lang="hu-HU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csatlakozó</a:t>
            </a:r>
            <a:r>
              <a:rPr lang="en-US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rendszerek</a:t>
            </a:r>
            <a:r>
              <a:rPr lang="hu-HU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endParaRPr lang="en-US" sz="20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elújítási</a:t>
            </a:r>
            <a:r>
              <a:rPr lang="en-US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módszerek</a:t>
            </a:r>
            <a:r>
              <a:rPr lang="hu-HU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alkalmasságának</a:t>
            </a:r>
            <a:r>
              <a:rPr lang="en-US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igazolására</a:t>
            </a:r>
            <a:endParaRPr lang="en-US" sz="20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DA0D47B-4701-87F4-0544-9AB548D1D2EA}"/>
              </a:ext>
            </a:extLst>
          </p:cNvPr>
          <p:cNvSpPr txBox="1"/>
          <p:nvPr/>
        </p:nvSpPr>
        <p:spPr>
          <a:xfrm>
            <a:off x="1072438" y="4369534"/>
            <a:ext cx="49395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dinamikus terhelésvizsgálat (DLT) segítségével a nyomóvezetékek teljes rehabilitációs rendszerei bizonyíthatják alkalmasságukat a lökésszerű terhelés alatt - még a nyomás alatti tartományban is.</a:t>
            </a:r>
          </a:p>
        </p:txBody>
      </p:sp>
      <p:pic>
        <p:nvPicPr>
          <p:cNvPr id="15" name="Grafik 14" descr="Ein Bild, das Text, Computer, Ausgabegerät, computer enthält.&#10;&#10;Automatisch generierte Beschreibung">
            <a:extLst>
              <a:ext uri="{FF2B5EF4-FFF2-40B4-BE49-F238E27FC236}">
                <a16:creationId xmlns:a16="http://schemas.microsoft.com/office/drawing/2014/main" id="{2D6ACFC3-4E98-FF63-7CBF-042B3EDB5D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68" y="2918369"/>
            <a:ext cx="4404049" cy="3303037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20979A0F-9E49-0FF9-6F0B-40A4BEBB0E9D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43366" y="1548874"/>
            <a:ext cx="1774301" cy="2577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7845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F193325-39E9-3C48-A54C-A83F564DA448}"/>
              </a:ext>
            </a:extLst>
          </p:cNvPr>
          <p:cNvSpPr txBox="1">
            <a:spLocks/>
          </p:cNvSpPr>
          <p:nvPr/>
        </p:nvSpPr>
        <p:spPr>
          <a:xfrm>
            <a:off x="981076" y="857250"/>
            <a:ext cx="7869626" cy="257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RSV-Factsheet 1.3 (4) – in-ditch </a:t>
            </a:r>
            <a:r>
              <a:rPr lang="en-US" sz="1400" dirty="0">
                <a:solidFill>
                  <a:srgbClr val="00619B"/>
                </a:solidFill>
                <a:latin typeface="Arial"/>
                <a:cs typeface="Arial"/>
              </a:rPr>
              <a:t>Re</a:t>
            </a: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connection of rehabilitation segments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17198-0810-2749-AE73-E9E6828FC1DD}"/>
              </a:ext>
            </a:extLst>
          </p:cNvPr>
          <p:cNvSpPr/>
          <p:nvPr/>
        </p:nvSpPr>
        <p:spPr>
          <a:xfrm>
            <a:off x="0" y="857250"/>
            <a:ext cx="88582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26304E3-64D8-FE1A-A859-C40B6CEB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89B2176-073B-DD69-98D7-D1F1396D5F3F}"/>
              </a:ext>
            </a:extLst>
          </p:cNvPr>
          <p:cNvSpPr txBox="1">
            <a:spLocks/>
          </p:cNvSpPr>
          <p:nvPr/>
        </p:nvSpPr>
        <p:spPr bwMode="auto">
          <a:xfrm>
            <a:off x="781273" y="1350563"/>
            <a:ext cx="82664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-84" charset="2"/>
              <a:buChar char=""/>
              <a:defRPr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SzTx/>
              <a:buFont typeface="Wingdings 2" pitchFamily="-84" charset="2"/>
              <a:buNone/>
              <a:defRPr/>
            </a:pPr>
            <a:r>
              <a:rPr lang="hu-HU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altLang="de-DE" sz="2000" b="1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ugalmas</a:t>
            </a:r>
            <a:r>
              <a:rPr lang="de-DE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szerelvények</a:t>
            </a:r>
            <a:r>
              <a:rPr lang="de-DE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altLang="de-DE" sz="2000" b="1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hosszirányú</a:t>
            </a:r>
            <a:r>
              <a:rPr lang="de-DE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erő</a:t>
            </a:r>
            <a:r>
              <a:rPr lang="hu-HU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hatások</a:t>
            </a:r>
            <a:r>
              <a:rPr lang="de-DE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elkerülése</a:t>
            </a:r>
            <a:r>
              <a:rPr lang="de-DE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érdekében</a:t>
            </a:r>
            <a:endParaRPr lang="de-DE" altLang="de-DE" sz="2000" b="1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 descr="Ein Bild, das Text, Screenshot, Diagramm, Design enthält.&#10;&#10;Automatisch generierte Beschreibung">
            <a:extLst>
              <a:ext uri="{FF2B5EF4-FFF2-40B4-BE49-F238E27FC236}">
                <a16:creationId xmlns:a16="http://schemas.microsoft.com/office/drawing/2014/main" id="{6339E87F-5C57-5158-B5EE-90F1965F5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90" y="2076163"/>
            <a:ext cx="6773220" cy="41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99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F193325-39E9-3C48-A54C-A83F564DA448}"/>
              </a:ext>
            </a:extLst>
          </p:cNvPr>
          <p:cNvSpPr txBox="1">
            <a:spLocks/>
          </p:cNvSpPr>
          <p:nvPr/>
        </p:nvSpPr>
        <p:spPr>
          <a:xfrm>
            <a:off x="981076" y="857250"/>
            <a:ext cx="7791988" cy="257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RSV-Factsheet 1.3 (4) – in-ditch </a:t>
            </a:r>
            <a:r>
              <a:rPr lang="en-US" sz="1400" dirty="0">
                <a:solidFill>
                  <a:srgbClr val="00619B"/>
                </a:solidFill>
                <a:latin typeface="Arial"/>
                <a:cs typeface="Arial"/>
              </a:rPr>
              <a:t>Re</a:t>
            </a: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connection of rehabilitation segments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17198-0810-2749-AE73-E9E6828FC1DD}"/>
              </a:ext>
            </a:extLst>
          </p:cNvPr>
          <p:cNvSpPr/>
          <p:nvPr/>
        </p:nvSpPr>
        <p:spPr>
          <a:xfrm>
            <a:off x="0" y="857250"/>
            <a:ext cx="88582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26304E3-64D8-FE1A-A859-C40B6CEB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89B2176-073B-DD69-98D7-D1F1396D5F3F}"/>
              </a:ext>
            </a:extLst>
          </p:cNvPr>
          <p:cNvSpPr txBox="1">
            <a:spLocks/>
          </p:cNvSpPr>
          <p:nvPr/>
        </p:nvSpPr>
        <p:spPr bwMode="auto">
          <a:xfrm>
            <a:off x="717105" y="1350563"/>
            <a:ext cx="26096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-84" charset="2"/>
              <a:buChar char=""/>
              <a:defRPr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SzTx/>
              <a:buFont typeface="Wingdings 2" pitchFamily="-84" charset="2"/>
              <a:buNone/>
              <a:defRPr/>
            </a:pPr>
            <a:r>
              <a:rPr lang="hu-HU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Javítási </a:t>
            </a:r>
            <a:r>
              <a:rPr lang="de-DE" altLang="de-DE" sz="2000" b="1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eljárások</a:t>
            </a:r>
            <a:endParaRPr lang="de-DE" altLang="de-DE" sz="2000" b="1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 descr="Ein Bild, das Text, Screenshot, Diagramm, parallel enthält.&#10;&#10;Automatisch generierte Beschreibung">
            <a:extLst>
              <a:ext uri="{FF2B5EF4-FFF2-40B4-BE49-F238E27FC236}">
                <a16:creationId xmlns:a16="http://schemas.microsoft.com/office/drawing/2014/main" id="{8F4273ED-5C56-B588-D734-B2C3F1633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49" y="1222375"/>
            <a:ext cx="7095987" cy="5018916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F03C30FE-86DD-EC8D-BD1A-7763D06474F3}"/>
              </a:ext>
            </a:extLst>
          </p:cNvPr>
          <p:cNvSpPr/>
          <p:nvPr/>
        </p:nvSpPr>
        <p:spPr>
          <a:xfrm>
            <a:off x="9569450" y="5651500"/>
            <a:ext cx="1390650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Ein Bild, das draußen, Wasser, Fontäne, Baum enthält.&#10;&#10;Automatisch generierte Beschreibung">
            <a:extLst>
              <a:ext uri="{FF2B5EF4-FFF2-40B4-BE49-F238E27FC236}">
                <a16:creationId xmlns:a16="http://schemas.microsoft.com/office/drawing/2014/main" id="{6A9E5F34-BEFA-3DAC-3333-81D57B10AE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6" y="1986811"/>
            <a:ext cx="2705948" cy="389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86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26304E3-64D8-FE1A-A859-C40B6CEB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2" name="Picture 12" descr="A model of a city&#10;&#10;Description automatically generated with medium confidence">
            <a:extLst>
              <a:ext uri="{FF2B5EF4-FFF2-40B4-BE49-F238E27FC236}">
                <a16:creationId xmlns:a16="http://schemas.microsoft.com/office/drawing/2014/main" id="{BF4085A6-0320-B015-E8FF-79D6C25AAE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14"/>
          <a:stretch/>
        </p:blipFill>
        <p:spPr>
          <a:xfrm>
            <a:off x="5800611" y="2762598"/>
            <a:ext cx="6391389" cy="3994535"/>
          </a:xfrm>
          <a:prstGeom prst="rect">
            <a:avLst/>
          </a:prstGeom>
        </p:spPr>
      </p:pic>
      <p:grpSp>
        <p:nvGrpSpPr>
          <p:cNvPr id="4" name="Group 13">
            <a:extLst>
              <a:ext uri="{FF2B5EF4-FFF2-40B4-BE49-F238E27FC236}">
                <a16:creationId xmlns:a16="http://schemas.microsoft.com/office/drawing/2014/main" id="{4C356716-3815-A365-56F7-96441CBC965E}"/>
              </a:ext>
            </a:extLst>
          </p:cNvPr>
          <p:cNvGrpSpPr>
            <a:grpSpLocks noChangeAspect="1"/>
          </p:cNvGrpSpPr>
          <p:nvPr/>
        </p:nvGrpSpPr>
        <p:grpSpPr>
          <a:xfrm>
            <a:off x="4172513" y="202039"/>
            <a:ext cx="6500699" cy="6775831"/>
            <a:chOff x="3684818" y="1620596"/>
            <a:chExt cx="4318209" cy="3882035"/>
          </a:xfrm>
        </p:grpSpPr>
        <p:pic>
          <p:nvPicPr>
            <p:cNvPr id="5" name="object 3">
              <a:extLst>
                <a:ext uri="{FF2B5EF4-FFF2-40B4-BE49-F238E27FC236}">
                  <a16:creationId xmlns:a16="http://schemas.microsoft.com/office/drawing/2014/main" id="{061907EB-E612-1F38-28B8-063CD5643CCD}"/>
                </a:ext>
              </a:extLst>
            </p:cNvPr>
            <p:cNvPicPr/>
            <p:nvPr/>
          </p:nvPicPr>
          <p:blipFill>
            <a:blip r:embed="rId4" cstate="print">
              <a:alphaModFix amt="23000"/>
            </a:blip>
            <a:stretch>
              <a:fillRect/>
            </a:stretch>
          </p:blipFill>
          <p:spPr>
            <a:xfrm>
              <a:off x="3684818" y="1620596"/>
              <a:ext cx="4318209" cy="3882035"/>
            </a:xfrm>
            <a:prstGeom prst="rect">
              <a:avLst/>
            </a:prstGeom>
          </p:spPr>
        </p:pic>
        <p:sp>
          <p:nvSpPr>
            <p:cNvPr id="9" name="Oval 18">
              <a:extLst>
                <a:ext uri="{FF2B5EF4-FFF2-40B4-BE49-F238E27FC236}">
                  <a16:creationId xmlns:a16="http://schemas.microsoft.com/office/drawing/2014/main" id="{15DBB843-97C3-FF8C-0682-5E2B2A759A72}"/>
                </a:ext>
              </a:extLst>
            </p:cNvPr>
            <p:cNvSpPr/>
            <p:nvPr/>
          </p:nvSpPr>
          <p:spPr>
            <a:xfrm>
              <a:off x="7021486" y="4900404"/>
              <a:ext cx="465633" cy="412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1" name="Straight Connector 7">
            <a:extLst>
              <a:ext uri="{FF2B5EF4-FFF2-40B4-BE49-F238E27FC236}">
                <a16:creationId xmlns:a16="http://schemas.microsoft.com/office/drawing/2014/main" id="{E321799D-93DD-AF1C-69BA-78EB3789F2C9}"/>
              </a:ext>
            </a:extLst>
          </p:cNvPr>
          <p:cNvCxnSpPr>
            <a:cxnSpLocks/>
          </p:cNvCxnSpPr>
          <p:nvPr/>
        </p:nvCxnSpPr>
        <p:spPr>
          <a:xfrm>
            <a:off x="15913" y="2696175"/>
            <a:ext cx="5574182" cy="0"/>
          </a:xfrm>
          <a:prstGeom prst="line">
            <a:avLst/>
          </a:prstGeom>
          <a:ln w="63500">
            <a:solidFill>
              <a:srgbClr val="FF80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10">
            <a:extLst>
              <a:ext uri="{FF2B5EF4-FFF2-40B4-BE49-F238E27FC236}">
                <a16:creationId xmlns:a16="http://schemas.microsoft.com/office/drawing/2014/main" id="{AE4B443E-BAC4-5371-17BF-FDFFDFD1EB8A}"/>
              </a:ext>
            </a:extLst>
          </p:cNvPr>
          <p:cNvSpPr txBox="1"/>
          <p:nvPr/>
        </p:nvSpPr>
        <p:spPr>
          <a:xfrm>
            <a:off x="726447" y="3667258"/>
            <a:ext cx="42924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00619B"/>
                </a:solidFill>
                <a:latin typeface="Aptos" panose="020B0004020202020204" pitchFamily="34" charset="0"/>
              </a:rPr>
              <a:t>Egyedi</a:t>
            </a:r>
            <a:endParaRPr lang="en-US" sz="2800" b="1" dirty="0">
              <a:solidFill>
                <a:srgbClr val="00619B"/>
              </a:solidFill>
              <a:latin typeface="Aptos" panose="020B0004020202020204" pitchFamily="34" charset="0"/>
            </a:endParaRPr>
          </a:p>
          <a:p>
            <a:r>
              <a:rPr lang="hu-HU" sz="2800" b="1" dirty="0">
                <a:solidFill>
                  <a:srgbClr val="00619B"/>
                </a:solidFill>
                <a:latin typeface="Aptos" panose="020B0004020202020204" pitchFamily="34" charset="0"/>
              </a:rPr>
              <a:t>kitakarás nélküli megoldások a </a:t>
            </a:r>
            <a:endParaRPr lang="en-US" sz="2800" b="1" dirty="0">
              <a:solidFill>
                <a:srgbClr val="00619B"/>
              </a:solidFill>
              <a:latin typeface="Aptos" panose="020B0004020202020204" pitchFamily="34" charset="0"/>
            </a:endParaRPr>
          </a:p>
          <a:p>
            <a:r>
              <a:rPr lang="hu-HU" sz="2400" b="1" dirty="0">
                <a:solidFill>
                  <a:srgbClr val="00619B"/>
                </a:solidFill>
                <a:latin typeface="Aptos" panose="020B0004020202020204" pitchFamily="34" charset="0"/>
              </a:rPr>
              <a:t>bonyolult infrastruktúra- problémák </a:t>
            </a:r>
            <a:r>
              <a:rPr lang="hu-HU" sz="2400" dirty="0">
                <a:solidFill>
                  <a:srgbClr val="00619B"/>
                </a:solidFill>
                <a:latin typeface="Aptos" panose="020B0004020202020204" pitchFamily="34" charset="0"/>
              </a:rPr>
              <a:t>megoldása</a:t>
            </a:r>
            <a:endParaRPr lang="en-US" sz="2800" b="1" dirty="0">
              <a:solidFill>
                <a:srgbClr val="00619B"/>
              </a:solidFill>
              <a:latin typeface="Aptos" panose="020B0004020202020204" pitchFamily="34" charset="0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28B0CAD8-9AEB-7B04-D0C9-DF6E0F693540}"/>
              </a:ext>
            </a:extLst>
          </p:cNvPr>
          <p:cNvSpPr txBox="1">
            <a:spLocks/>
          </p:cNvSpPr>
          <p:nvPr/>
        </p:nvSpPr>
        <p:spPr>
          <a:xfrm>
            <a:off x="1050147" y="942681"/>
            <a:ext cx="4737911" cy="1885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000" b="1" spc="300" dirty="0">
                <a:solidFill>
                  <a:srgbClr val="00619B"/>
                </a:solidFill>
                <a:latin typeface="Aptos Display" panose="020B0004020202020204" pitchFamily="34" charset="0"/>
                <a:cs typeface="Arial"/>
              </a:rPr>
              <a:t>VORTEX</a:t>
            </a:r>
          </a:p>
          <a:p>
            <a:pPr marL="0" indent="0">
              <a:lnSpc>
                <a:spcPct val="6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6000" b="1" spc="300" dirty="0">
                <a:solidFill>
                  <a:srgbClr val="00619B"/>
                </a:solidFill>
                <a:latin typeface="Aptos Display" panose="020B0004020202020204" pitchFamily="34" charset="0"/>
                <a:cs typeface="Arial"/>
              </a:rPr>
              <a:t>COMPANIES</a:t>
            </a:r>
          </a:p>
        </p:txBody>
      </p:sp>
      <p:pic>
        <p:nvPicPr>
          <p:cNvPr id="35" name="Picture 9" descr="A logo with orange swirls&#10;&#10;Description automatically generated">
            <a:extLst>
              <a:ext uri="{FF2B5EF4-FFF2-40B4-BE49-F238E27FC236}">
                <a16:creationId xmlns:a16="http://schemas.microsoft.com/office/drawing/2014/main" id="{223ECB0A-5C34-8C4A-3F75-0C4D03D18B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47" y="1324098"/>
            <a:ext cx="647400" cy="60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39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F193325-39E9-3C48-A54C-A83F564DA448}"/>
              </a:ext>
            </a:extLst>
          </p:cNvPr>
          <p:cNvSpPr txBox="1">
            <a:spLocks/>
          </p:cNvSpPr>
          <p:nvPr/>
        </p:nvSpPr>
        <p:spPr>
          <a:xfrm>
            <a:off x="981076" y="857250"/>
            <a:ext cx="5997694" cy="257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RSV-Factsheet 1.3 (5) – </a:t>
            </a:r>
            <a:r>
              <a:rPr lang="en-US" sz="1400" dirty="0">
                <a:solidFill>
                  <a:srgbClr val="00619B"/>
                </a:solidFill>
                <a:latin typeface="Arial"/>
                <a:cs typeface="Arial"/>
              </a:rPr>
              <a:t>in-ditch </a:t>
            </a: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Lateral connections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17198-0810-2749-AE73-E9E6828FC1DD}"/>
              </a:ext>
            </a:extLst>
          </p:cNvPr>
          <p:cNvSpPr/>
          <p:nvPr/>
        </p:nvSpPr>
        <p:spPr>
          <a:xfrm>
            <a:off x="0" y="857250"/>
            <a:ext cx="88582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26304E3-64D8-FE1A-A859-C40B6CEB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18261E9-24BF-A510-8BD5-7AE6DB7643A2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229" y="2238592"/>
            <a:ext cx="6161056" cy="1289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6C4726E-12DA-37B3-8C66-825E02BD1B88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5386" y="2238592"/>
            <a:ext cx="2287162" cy="20872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Grafik 9">
            <a:extLst>
              <a:ext uri="{FF2B5EF4-FFF2-40B4-BE49-F238E27FC236}">
                <a16:creationId xmlns:a16="http://schemas.microsoft.com/office/drawing/2014/main" id="{9B5921FB-25A6-FCCF-6828-AE49E5CAE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110" y="3877390"/>
            <a:ext cx="1520715" cy="202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11">
            <a:extLst>
              <a:ext uri="{FF2B5EF4-FFF2-40B4-BE49-F238E27FC236}">
                <a16:creationId xmlns:a16="http://schemas.microsoft.com/office/drawing/2014/main" id="{BD26FCFE-534A-BCBE-EB56-6768B75C5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3203" y="3873262"/>
            <a:ext cx="2122120" cy="203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3">
            <a:extLst>
              <a:ext uri="{FF2B5EF4-FFF2-40B4-BE49-F238E27FC236}">
                <a16:creationId xmlns:a16="http://schemas.microsoft.com/office/drawing/2014/main" id="{331CC2C4-EE16-3EF8-ADA2-08F63E1BC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048" y="3865865"/>
            <a:ext cx="2479935" cy="200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1DF5EF8-969A-8FE2-47C7-587991BD9C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5428" y="4635998"/>
            <a:ext cx="2267120" cy="1201633"/>
          </a:xfrm>
          <a:prstGeom prst="rect">
            <a:avLst/>
          </a:prstGeom>
          <a:ln>
            <a:noFill/>
          </a:ln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2E9A26F3-6E6D-EAA9-91CC-B535E0EDB67A}"/>
              </a:ext>
            </a:extLst>
          </p:cNvPr>
          <p:cNvSpPr txBox="1">
            <a:spLocks/>
          </p:cNvSpPr>
          <p:nvPr/>
        </p:nvSpPr>
        <p:spPr bwMode="auto">
          <a:xfrm>
            <a:off x="781274" y="1350563"/>
            <a:ext cx="69856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-84" charset="2"/>
              <a:buChar char=""/>
              <a:defRPr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SzTx/>
              <a:buFont typeface="Wingdings 2" pitchFamily="-84" charset="2"/>
              <a:buNone/>
              <a:defRPr/>
            </a:pPr>
            <a:r>
              <a:rPr lang="hu-HU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Lecsatlakozások kialakítása </a:t>
            </a:r>
            <a:r>
              <a:rPr lang="de-DE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altLang="de-DE" sz="2000" b="1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csövön</a:t>
            </a:r>
            <a:r>
              <a:rPr lang="de-DE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belüli </a:t>
            </a:r>
            <a:r>
              <a:rPr lang="de-DE" altLang="de-DE" sz="2000" b="1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szerelés</a:t>
            </a:r>
            <a:r>
              <a:rPr lang="de-DE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de-DE" sz="2000" b="1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SzTx/>
              <a:buFont typeface="Wingdings 2" pitchFamily="-84" charset="2"/>
              <a:buNone/>
              <a:defRPr/>
            </a:pPr>
            <a:endParaRPr lang="en-US" altLang="de-DE" sz="2000" b="1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SzTx/>
              <a:buFont typeface="Wingdings 2" pitchFamily="-84" charset="2"/>
              <a:buNone/>
              <a:defRPr/>
            </a:pPr>
            <a:endParaRPr lang="en-US" altLang="de-DE" sz="2000" b="1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buSzTx/>
              <a:buFont typeface="Wingdings 2" pitchFamily="-84" charset="2"/>
              <a:buNone/>
              <a:defRPr/>
            </a:pPr>
            <a:endParaRPr lang="en-US" altLang="de-DE" sz="2000" b="1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315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>
            <a:extLst>
              <a:ext uri="{FF2B5EF4-FFF2-40B4-BE49-F238E27FC236}">
                <a16:creationId xmlns:a16="http://schemas.microsoft.com/office/drawing/2014/main" id="{750BD669-FB5A-6301-8233-EC4BEFC16A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303263"/>
              </p:ext>
            </p:extLst>
          </p:nvPr>
        </p:nvGraphicFramePr>
        <p:xfrm>
          <a:off x="3581301" y="595312"/>
          <a:ext cx="8020050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8019763" imgH="5667239" progId="Acrobat.Document.DC">
                  <p:embed/>
                </p:oleObj>
              </mc:Choice>
              <mc:Fallback>
                <p:oleObj name="Acrobat Document" r:id="rId3" imgW="8019763" imgH="5667239" progId="Acrobat.Document.DC">
                  <p:embed/>
                  <p:pic>
                    <p:nvPicPr>
                      <p:cNvPr id="16" name="Objekt 15">
                        <a:extLst>
                          <a:ext uri="{FF2B5EF4-FFF2-40B4-BE49-F238E27FC236}">
                            <a16:creationId xmlns:a16="http://schemas.microsoft.com/office/drawing/2014/main" id="{750BD669-FB5A-6301-8233-EC4BEFC16A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1301" y="595312"/>
                        <a:ext cx="8020050" cy="566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7F193325-39E9-3C48-A54C-A83F564DA448}"/>
              </a:ext>
            </a:extLst>
          </p:cNvPr>
          <p:cNvSpPr txBox="1">
            <a:spLocks/>
          </p:cNvSpPr>
          <p:nvPr/>
        </p:nvSpPr>
        <p:spPr>
          <a:xfrm>
            <a:off x="981075" y="857250"/>
            <a:ext cx="6290993" cy="257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RSV-Factsheet 1.3 (5) – in-ditch Lateral connections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17198-0810-2749-AE73-E9E6828FC1DD}"/>
              </a:ext>
            </a:extLst>
          </p:cNvPr>
          <p:cNvSpPr/>
          <p:nvPr/>
        </p:nvSpPr>
        <p:spPr>
          <a:xfrm>
            <a:off x="0" y="857250"/>
            <a:ext cx="88582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26304E3-64D8-FE1A-A859-C40B6CEB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3BF291D7-848A-9103-319C-26D4A3B3DA5E}"/>
              </a:ext>
            </a:extLst>
          </p:cNvPr>
          <p:cNvGrpSpPr/>
          <p:nvPr/>
        </p:nvGrpSpPr>
        <p:grpSpPr>
          <a:xfrm>
            <a:off x="1750212" y="3985877"/>
            <a:ext cx="1920639" cy="2195788"/>
            <a:chOff x="1690578" y="3985877"/>
            <a:chExt cx="1920639" cy="2195788"/>
          </a:xfrm>
        </p:grpSpPr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EF4157B2-73F7-AEE0-FB6B-0279E427C96B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1696" r="4392"/>
            <a:stretch/>
          </p:blipFill>
          <p:spPr bwMode="auto">
            <a:xfrm>
              <a:off x="1690578" y="3985877"/>
              <a:ext cx="1920639" cy="21957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0974D0DA-F5AD-C9D7-7BDF-A5C7664ADB19}"/>
                </a:ext>
              </a:extLst>
            </p:cNvPr>
            <p:cNvSpPr/>
            <p:nvPr/>
          </p:nvSpPr>
          <p:spPr>
            <a:xfrm>
              <a:off x="2301224" y="3988221"/>
              <a:ext cx="702365" cy="1789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0" name="Grafik 19">
            <a:extLst>
              <a:ext uri="{FF2B5EF4-FFF2-40B4-BE49-F238E27FC236}">
                <a16:creationId xmlns:a16="http://schemas.microsoft.com/office/drawing/2014/main" id="{FE7ABBB1-E01A-A574-563F-1AA6333F818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14" r="23128" b="65624"/>
          <a:stretch/>
        </p:blipFill>
        <p:spPr bwMode="auto">
          <a:xfrm>
            <a:off x="630927" y="3648045"/>
            <a:ext cx="1345096" cy="1105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22FCD272-9DA9-5960-6628-9C5A12B03BEE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229" y="2238592"/>
            <a:ext cx="6161056" cy="128997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0AB5CA06-6575-7FA8-C55D-DD0CF9414579}"/>
              </a:ext>
            </a:extLst>
          </p:cNvPr>
          <p:cNvSpPr txBox="1">
            <a:spLocks/>
          </p:cNvSpPr>
          <p:nvPr/>
        </p:nvSpPr>
        <p:spPr bwMode="auto">
          <a:xfrm>
            <a:off x="781274" y="1350563"/>
            <a:ext cx="69856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-84" charset="2"/>
              <a:buChar char=""/>
              <a:defRPr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SzTx/>
              <a:buFont typeface="Wingdings 2" pitchFamily="-84" charset="2"/>
              <a:buNone/>
              <a:defRPr/>
            </a:pPr>
            <a:r>
              <a:rPr lang="hu-HU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Lecsatlakozások kialakítása </a:t>
            </a:r>
            <a:r>
              <a:rPr lang="de-DE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altLang="de-DE" sz="2000" b="1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csövön</a:t>
            </a:r>
            <a:r>
              <a:rPr lang="de-DE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belüli </a:t>
            </a:r>
            <a:r>
              <a:rPr lang="de-DE" altLang="de-DE" sz="2000" b="1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szerelés</a:t>
            </a:r>
            <a:r>
              <a:rPr lang="de-DE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de-DE" sz="2000" b="1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SzTx/>
              <a:buFont typeface="Wingdings 2" pitchFamily="-84" charset="2"/>
              <a:buNone/>
              <a:defRPr/>
            </a:pPr>
            <a:endParaRPr lang="en-US" altLang="de-DE" sz="2000" b="1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SzTx/>
              <a:buFont typeface="Wingdings 2" pitchFamily="-84" charset="2"/>
              <a:buNone/>
              <a:defRPr/>
            </a:pPr>
            <a:endParaRPr lang="en-US" altLang="de-DE" sz="2000" b="1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buSzTx/>
              <a:buFont typeface="Wingdings 2" pitchFamily="-84" charset="2"/>
              <a:buNone/>
              <a:defRPr/>
            </a:pPr>
            <a:endParaRPr lang="en-US" altLang="de-DE" sz="2000" b="1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92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F193325-39E9-3C48-A54C-A83F564DA448}"/>
              </a:ext>
            </a:extLst>
          </p:cNvPr>
          <p:cNvSpPr txBox="1">
            <a:spLocks/>
          </p:cNvSpPr>
          <p:nvPr/>
        </p:nvSpPr>
        <p:spPr>
          <a:xfrm>
            <a:off x="981075" y="857250"/>
            <a:ext cx="5704397" cy="257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RSV-Factsheet 1.3 (5) – in-ditch Lateral connections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17198-0810-2749-AE73-E9E6828FC1DD}"/>
              </a:ext>
            </a:extLst>
          </p:cNvPr>
          <p:cNvSpPr/>
          <p:nvPr/>
        </p:nvSpPr>
        <p:spPr>
          <a:xfrm>
            <a:off x="0" y="857250"/>
            <a:ext cx="88582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26304E3-64D8-FE1A-A859-C40B6CEB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6CEBCDB9-6C39-3D1A-9B9C-DEAB88477662}"/>
              </a:ext>
            </a:extLst>
          </p:cNvPr>
          <p:cNvSpPr txBox="1">
            <a:spLocks/>
          </p:cNvSpPr>
          <p:nvPr/>
        </p:nvSpPr>
        <p:spPr bwMode="auto">
          <a:xfrm>
            <a:off x="781273" y="1350563"/>
            <a:ext cx="6467825" cy="65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-84" charset="2"/>
              <a:buChar char=""/>
              <a:defRPr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SzTx/>
              <a:buFont typeface="Wingdings 2" pitchFamily="-84" charset="2"/>
              <a:buNone/>
              <a:defRPr/>
            </a:pPr>
            <a:r>
              <a:rPr lang="hu-HU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</a:t>
            </a:r>
            <a:r>
              <a:rPr lang="de-DE" altLang="de-DE" sz="2000" b="1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csapolószelep</a:t>
            </a:r>
            <a:r>
              <a:rPr lang="hu-HU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utólagos</a:t>
            </a:r>
            <a:r>
              <a:rPr lang="de-DE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lecsatlakozások kialakításához</a:t>
            </a:r>
            <a:r>
              <a:rPr lang="de-DE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altLang="de-DE" sz="2000" b="1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nyomás</a:t>
            </a:r>
            <a:r>
              <a:rPr lang="de-DE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alatt</a:t>
            </a:r>
            <a:r>
              <a:rPr lang="de-DE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1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hu-HU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altLang="de-DE" sz="2000" b="1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SzTx/>
              <a:buFont typeface="Wingdings 2" pitchFamily="-84" charset="2"/>
              <a:buNone/>
              <a:defRPr/>
            </a:pPr>
            <a:endParaRPr lang="de-DE" altLang="de-DE" sz="2000" b="1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SzTx/>
              <a:buFont typeface="Wingdings 2" pitchFamily="-84" charset="2"/>
              <a:buNone/>
              <a:defRPr/>
            </a:pPr>
            <a:endParaRPr lang="en-US" altLang="de-DE" sz="2000" b="1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SzTx/>
              <a:buFont typeface="Wingdings 2" pitchFamily="-84" charset="2"/>
              <a:buNone/>
              <a:defRPr/>
            </a:pPr>
            <a:endParaRPr lang="en-US" altLang="de-DE" sz="2000" b="1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buSzTx/>
              <a:buFont typeface="Wingdings 2" pitchFamily="-84" charset="2"/>
              <a:buNone/>
              <a:defRPr/>
            </a:pPr>
            <a:endParaRPr lang="en-US" altLang="de-DE" sz="2000" b="1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557AC05-05C1-A7F9-E9FA-62545D08B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6000" contrast="1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276" y="2372871"/>
            <a:ext cx="2546350" cy="341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19" descr="EWE detail.tiff">
            <a:extLst>
              <a:ext uri="{FF2B5EF4-FFF2-40B4-BE49-F238E27FC236}">
                <a16:creationId xmlns:a16="http://schemas.microsoft.com/office/drawing/2014/main" id="{8AAA1EB5-AB2A-7EF5-26FB-20965D96E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6595" y="3067878"/>
            <a:ext cx="3276810" cy="2715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 descr="Ein Bild, das draußen, Pfeife Flöte Rohr, Gelände, Werkzeug enthält.&#10;&#10;Automatisch generierte Beschreibung">
            <a:extLst>
              <a:ext uri="{FF2B5EF4-FFF2-40B4-BE49-F238E27FC236}">
                <a16:creationId xmlns:a16="http://schemas.microsoft.com/office/drawing/2014/main" id="{D6961D13-E0EC-61A5-E97B-F22DD9E9FA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4216" y="2464903"/>
            <a:ext cx="3710609" cy="2782957"/>
          </a:xfrm>
          <a:prstGeom prst="rect">
            <a:avLst/>
          </a:prstGeom>
        </p:spPr>
      </p:pic>
      <p:pic>
        <p:nvPicPr>
          <p:cNvPr id="12" name="Grafik 11" descr="Ein Bild, das Hartwaren, Metall, Person, Verbindungsstück enthält.&#10;&#10;Automatisch generierte Beschreibung">
            <a:extLst>
              <a:ext uri="{FF2B5EF4-FFF2-40B4-BE49-F238E27FC236}">
                <a16:creationId xmlns:a16="http://schemas.microsoft.com/office/drawing/2014/main" id="{48BC0F32-2FDE-B9AC-1D09-E90493169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5" t="27842" r="5217" b="20886"/>
          <a:stretch/>
        </p:blipFill>
        <p:spPr>
          <a:xfrm rot="5400000">
            <a:off x="7525914" y="4449416"/>
            <a:ext cx="2056733" cy="111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67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F193325-39E9-3C48-A54C-A83F564DA448}"/>
              </a:ext>
            </a:extLst>
          </p:cNvPr>
          <p:cNvSpPr txBox="1">
            <a:spLocks/>
          </p:cNvSpPr>
          <p:nvPr/>
        </p:nvSpPr>
        <p:spPr>
          <a:xfrm>
            <a:off x="981075" y="857250"/>
            <a:ext cx="7699375" cy="257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RSV-Factsheet 1.3 (5) – Lateral connections / Reconnection of segments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17198-0810-2749-AE73-E9E6828FC1DD}"/>
              </a:ext>
            </a:extLst>
          </p:cNvPr>
          <p:cNvSpPr/>
          <p:nvPr/>
        </p:nvSpPr>
        <p:spPr>
          <a:xfrm>
            <a:off x="0" y="857250"/>
            <a:ext cx="88582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26304E3-64D8-FE1A-A859-C40B6CEB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6CEBCDB9-6C39-3D1A-9B9C-DEAB88477662}"/>
              </a:ext>
            </a:extLst>
          </p:cNvPr>
          <p:cNvSpPr txBox="1">
            <a:spLocks/>
          </p:cNvSpPr>
          <p:nvPr/>
        </p:nvSpPr>
        <p:spPr bwMode="auto">
          <a:xfrm>
            <a:off x="981075" y="5613249"/>
            <a:ext cx="49371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-84" charset="2"/>
              <a:buChar char=""/>
              <a:defRPr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SzTx/>
              <a:buFont typeface="Wingdings 2" pitchFamily="-84" charset="2"/>
              <a:buNone/>
              <a:defRPr/>
            </a:pPr>
            <a:r>
              <a:rPr lang="hu-HU" altLang="de-DE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altLang="de-DE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ugalmas</a:t>
            </a:r>
            <a:r>
              <a:rPr lang="de-DE" altLang="de-DE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szerelvények</a:t>
            </a:r>
            <a:r>
              <a:rPr lang="de-DE" altLang="de-DE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altLang="de-DE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hosszirányú</a:t>
            </a:r>
            <a:r>
              <a:rPr lang="de-DE" altLang="de-DE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erő</a:t>
            </a:r>
            <a:r>
              <a:rPr lang="hu-HU" altLang="de-DE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hatások</a:t>
            </a:r>
            <a:r>
              <a:rPr lang="de-DE" altLang="de-DE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elkerülése</a:t>
            </a:r>
            <a:r>
              <a:rPr lang="de-DE" altLang="de-DE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érdekében</a:t>
            </a:r>
            <a:r>
              <a:rPr lang="de-DE" altLang="de-DE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Grafik 3" descr="Ein Bild, das Screenshot, Text, Design enthält.&#10;&#10;Automatisch generierte Beschreibung">
            <a:extLst>
              <a:ext uri="{FF2B5EF4-FFF2-40B4-BE49-F238E27FC236}">
                <a16:creationId xmlns:a16="http://schemas.microsoft.com/office/drawing/2014/main" id="{FD422CD9-40DB-755D-EEAF-3AEB5C322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44" y="2032664"/>
            <a:ext cx="5975895" cy="3474773"/>
          </a:xfrm>
          <a:prstGeom prst="rect">
            <a:avLst/>
          </a:prstGeom>
        </p:spPr>
      </p:pic>
      <p:pic>
        <p:nvPicPr>
          <p:cNvPr id="5" name="Grafik 2">
            <a:extLst>
              <a:ext uri="{FF2B5EF4-FFF2-40B4-BE49-F238E27FC236}">
                <a16:creationId xmlns:a16="http://schemas.microsoft.com/office/drawing/2014/main" id="{31309AAF-F44D-5965-2BA7-D2A725FE7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29174"/>
            <a:ext cx="529748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B9246530-F9D9-8AEF-AAA5-AC62B557AB97}"/>
              </a:ext>
            </a:extLst>
          </p:cNvPr>
          <p:cNvSpPr txBox="1">
            <a:spLocks/>
          </p:cNvSpPr>
          <p:nvPr/>
        </p:nvSpPr>
        <p:spPr bwMode="auto">
          <a:xfrm>
            <a:off x="781274" y="1350563"/>
            <a:ext cx="62291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-84" charset="2"/>
              <a:buChar char=""/>
              <a:defRPr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SzTx/>
              <a:buFont typeface="Wingdings 2" pitchFamily="-84" charset="2"/>
              <a:buNone/>
              <a:defRPr/>
            </a:pPr>
            <a:r>
              <a:rPr lang="hu-HU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nagyobb átmérőjű bekötő idomok klasszikus szerelvényeket igényelnek </a:t>
            </a:r>
            <a:endParaRPr lang="de-DE" altLang="de-DE" sz="2000" b="1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9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244562A-B1CE-4AC3-93DC-BC4D91061961}"/>
              </a:ext>
            </a:extLst>
          </p:cNvPr>
          <p:cNvGrpSpPr>
            <a:grpSpLocks noChangeAspect="1"/>
          </p:cNvGrpSpPr>
          <p:nvPr/>
        </p:nvGrpSpPr>
        <p:grpSpPr>
          <a:xfrm>
            <a:off x="4172513" y="202039"/>
            <a:ext cx="6500699" cy="6775831"/>
            <a:chOff x="3684818" y="1620596"/>
            <a:chExt cx="4318209" cy="3882035"/>
          </a:xfrm>
        </p:grpSpPr>
        <p:pic>
          <p:nvPicPr>
            <p:cNvPr id="20" name="object 3">
              <a:extLst>
                <a:ext uri="{FF2B5EF4-FFF2-40B4-BE49-F238E27FC236}">
                  <a16:creationId xmlns:a16="http://schemas.microsoft.com/office/drawing/2014/main" id="{F4B93A49-3FB7-433E-BFA5-D5B6E7DF5623}"/>
                </a:ext>
              </a:extLst>
            </p:cNvPr>
            <p:cNvPicPr/>
            <p:nvPr/>
          </p:nvPicPr>
          <p:blipFill>
            <a:blip r:embed="rId2" cstate="print">
              <a:alphaModFix amt="23000"/>
            </a:blip>
            <a:stretch>
              <a:fillRect/>
            </a:stretch>
          </p:blipFill>
          <p:spPr>
            <a:xfrm>
              <a:off x="3684818" y="1620596"/>
              <a:ext cx="4318209" cy="3882035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A115675-133F-4552-BD8B-8BF362040B2C}"/>
                </a:ext>
              </a:extLst>
            </p:cNvPr>
            <p:cNvSpPr/>
            <p:nvPr/>
          </p:nvSpPr>
          <p:spPr>
            <a:xfrm>
              <a:off x="7021486" y="4900404"/>
              <a:ext cx="465633" cy="412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 descr="A model of a city&#10;&#10;Description automatically generated with medium confidence">
            <a:extLst>
              <a:ext uri="{FF2B5EF4-FFF2-40B4-BE49-F238E27FC236}">
                <a16:creationId xmlns:a16="http://schemas.microsoft.com/office/drawing/2014/main" id="{EEC095E4-4C69-416B-8BFA-6FDA45FAF68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14"/>
          <a:stretch/>
        </p:blipFill>
        <p:spPr>
          <a:xfrm>
            <a:off x="5800611" y="2762598"/>
            <a:ext cx="6391389" cy="39945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4B82B6D-66AE-8942-AFC6-A3294F6DD319}"/>
              </a:ext>
            </a:extLst>
          </p:cNvPr>
          <p:cNvSpPr/>
          <p:nvPr/>
        </p:nvSpPr>
        <p:spPr>
          <a:xfrm>
            <a:off x="676372" y="3459326"/>
            <a:ext cx="3883394" cy="1460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  <a:cs typeface="Arial" panose="020B0604020202020204" pitchFamily="34" charset="0"/>
              </a:rPr>
              <a:t>Dipl.-Ing. (FH) Jens Wahr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Vice President International Projects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Vortex Companies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+49(162)9707891</a:t>
            </a:r>
            <a:b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</a:b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Arial" panose="020B0604020202020204" pitchFamily="34" charset="0"/>
              </a:rPr>
              <a:t>jens.wahr@vortexcompanies.com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123630-9DBC-DC40-BB2C-1F551AA27A91}"/>
              </a:ext>
            </a:extLst>
          </p:cNvPr>
          <p:cNvCxnSpPr>
            <a:cxnSpLocks/>
          </p:cNvCxnSpPr>
          <p:nvPr/>
        </p:nvCxnSpPr>
        <p:spPr>
          <a:xfrm>
            <a:off x="1266109" y="4304292"/>
            <a:ext cx="2704007" cy="0"/>
          </a:xfrm>
          <a:prstGeom prst="line">
            <a:avLst/>
          </a:prstGeom>
          <a:ln w="19050">
            <a:solidFill>
              <a:srgbClr val="FF80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783D620-909E-41D5-8824-5CE7AA0E343D}"/>
              </a:ext>
            </a:extLst>
          </p:cNvPr>
          <p:cNvSpPr/>
          <p:nvPr/>
        </p:nvSpPr>
        <p:spPr>
          <a:xfrm>
            <a:off x="0" y="1"/>
            <a:ext cx="12216172" cy="8262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EA2FF6-FB5C-44AB-A080-9CBEC4F3296C}"/>
              </a:ext>
            </a:extLst>
          </p:cNvPr>
          <p:cNvSpPr/>
          <p:nvPr/>
        </p:nvSpPr>
        <p:spPr>
          <a:xfrm rot="10800000">
            <a:off x="0" y="6758671"/>
            <a:ext cx="12192000" cy="109057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5A560B-10CF-45C6-8A68-6B72DB1C8C36}"/>
              </a:ext>
            </a:extLst>
          </p:cNvPr>
          <p:cNvSpPr/>
          <p:nvPr/>
        </p:nvSpPr>
        <p:spPr>
          <a:xfrm rot="5400000">
            <a:off x="-3385026" y="3376478"/>
            <a:ext cx="6862014" cy="109057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475C1E-B201-49E6-8F0A-5AED170BA188}"/>
              </a:ext>
            </a:extLst>
          </p:cNvPr>
          <p:cNvSpPr/>
          <p:nvPr/>
        </p:nvSpPr>
        <p:spPr>
          <a:xfrm rot="16200000">
            <a:off x="8776624" y="3418910"/>
            <a:ext cx="6775831" cy="10326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31">
            <a:extLst>
              <a:ext uri="{FF2B5EF4-FFF2-40B4-BE49-F238E27FC236}">
                <a16:creationId xmlns:a16="http://schemas.microsoft.com/office/drawing/2014/main" id="{F33DCEC6-62A9-617B-D4E5-27F6CB20429B}"/>
              </a:ext>
            </a:extLst>
          </p:cNvPr>
          <p:cNvSpPr txBox="1"/>
          <p:nvPr/>
        </p:nvSpPr>
        <p:spPr>
          <a:xfrm>
            <a:off x="3660153" y="1663848"/>
            <a:ext cx="4895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KÖSZÖNÖM  FIGYELMET!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619B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120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26304E3-64D8-FE1A-A859-C40B6CEB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4C356716-3815-A365-56F7-96441CBC965E}"/>
              </a:ext>
            </a:extLst>
          </p:cNvPr>
          <p:cNvGrpSpPr>
            <a:grpSpLocks noChangeAspect="1"/>
          </p:cNvGrpSpPr>
          <p:nvPr/>
        </p:nvGrpSpPr>
        <p:grpSpPr>
          <a:xfrm>
            <a:off x="4172513" y="202039"/>
            <a:ext cx="6500699" cy="6775831"/>
            <a:chOff x="3684818" y="1620596"/>
            <a:chExt cx="4318209" cy="3882035"/>
          </a:xfrm>
        </p:grpSpPr>
        <p:pic>
          <p:nvPicPr>
            <p:cNvPr id="5" name="object 3">
              <a:extLst>
                <a:ext uri="{FF2B5EF4-FFF2-40B4-BE49-F238E27FC236}">
                  <a16:creationId xmlns:a16="http://schemas.microsoft.com/office/drawing/2014/main" id="{061907EB-E612-1F38-28B8-063CD5643CCD}"/>
                </a:ext>
              </a:extLst>
            </p:cNvPr>
            <p:cNvPicPr/>
            <p:nvPr/>
          </p:nvPicPr>
          <p:blipFill>
            <a:blip r:embed="rId3" cstate="print">
              <a:alphaModFix amt="23000"/>
            </a:blip>
            <a:stretch>
              <a:fillRect/>
            </a:stretch>
          </p:blipFill>
          <p:spPr>
            <a:xfrm>
              <a:off x="3684818" y="1620596"/>
              <a:ext cx="4318209" cy="3882035"/>
            </a:xfrm>
            <a:prstGeom prst="rect">
              <a:avLst/>
            </a:prstGeom>
          </p:spPr>
        </p:pic>
        <p:sp>
          <p:nvSpPr>
            <p:cNvPr id="9" name="Oval 18">
              <a:extLst>
                <a:ext uri="{FF2B5EF4-FFF2-40B4-BE49-F238E27FC236}">
                  <a16:creationId xmlns:a16="http://schemas.microsoft.com/office/drawing/2014/main" id="{15DBB843-97C3-FF8C-0682-5E2B2A759A72}"/>
                </a:ext>
              </a:extLst>
            </p:cNvPr>
            <p:cNvSpPr/>
            <p:nvPr/>
          </p:nvSpPr>
          <p:spPr>
            <a:xfrm>
              <a:off x="7021486" y="4900404"/>
              <a:ext cx="465633" cy="412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5">
            <a:extLst>
              <a:ext uri="{FF2B5EF4-FFF2-40B4-BE49-F238E27FC236}">
                <a16:creationId xmlns:a16="http://schemas.microsoft.com/office/drawing/2014/main" id="{9C552B6B-98EA-D8A6-DEEC-5F2329EBB4EC}"/>
              </a:ext>
            </a:extLst>
          </p:cNvPr>
          <p:cNvSpPr txBox="1"/>
          <p:nvPr/>
        </p:nvSpPr>
        <p:spPr>
          <a:xfrm>
            <a:off x="544036" y="2008028"/>
            <a:ext cx="52311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rgbClr val="00619B"/>
                </a:solidFill>
                <a:latin typeface="Aptos Display" panose="020B0004020202020204" pitchFamily="34" charset="0"/>
              </a:rPr>
              <a:t>KOMPLEX MÓDON GONDOLKODVA </a:t>
            </a:r>
          </a:p>
          <a:p>
            <a:r>
              <a:rPr lang="hu-HU" sz="3600" b="1" dirty="0">
                <a:solidFill>
                  <a:srgbClr val="00619B"/>
                </a:solidFill>
                <a:latin typeface="Aptos Display" panose="020B0004020202020204" pitchFamily="34" charset="0"/>
              </a:rPr>
              <a:t>A JÖVŐ VÍZ-ÉS SZENNYVÍZ-INFRASTRUKTÚRÁJÁRÓL</a:t>
            </a:r>
            <a:endParaRPr lang="en-US" sz="3600" b="1" dirty="0">
              <a:solidFill>
                <a:srgbClr val="00619B"/>
              </a:solidFill>
              <a:latin typeface="Aptos Display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F9441A-9D6F-B9F4-60F7-C6B1844D0096}"/>
              </a:ext>
            </a:extLst>
          </p:cNvPr>
          <p:cNvSpPr txBox="1"/>
          <p:nvPr/>
        </p:nvSpPr>
        <p:spPr>
          <a:xfrm>
            <a:off x="5403219" y="1043425"/>
            <a:ext cx="62447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chemeClr val="accent2"/>
                </a:solidFill>
                <a:latin typeface="Aptos" panose="020B0004020202020204" pitchFamily="34" charset="0"/>
              </a:rPr>
              <a:t>CÉLKITŰZÉS</a:t>
            </a:r>
            <a:endParaRPr lang="en-US" b="1" dirty="0">
              <a:latin typeface="Aptos" panose="020B0004020202020204" pitchFamily="34" charset="0"/>
            </a:endParaRPr>
          </a:p>
          <a:p>
            <a:pPr algn="ctr"/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Olyan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technológiai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platform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létrehozása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,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amely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lehetővé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teszi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az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ügyfelek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és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az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iparág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számára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,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hogy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a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jövő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víz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- és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szennyvíz-infrastruktúra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igényeivel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kapcsolatban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hu-HU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átfogóan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gondolkodjanak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.</a:t>
            </a:r>
            <a:endParaRPr lang="hu-HU" dirty="0">
              <a:solidFill>
                <a:schemeClr val="bg2">
                  <a:lumMod val="25000"/>
                </a:schemeClr>
              </a:solidFill>
              <a:latin typeface="Aptos" panose="020B0004020202020204" pitchFamily="34" charset="0"/>
            </a:endParaRPr>
          </a:p>
          <a:p>
            <a:pPr algn="ctr"/>
            <a:r>
              <a:rPr lang="hu-HU" b="1" dirty="0">
                <a:solidFill>
                  <a:schemeClr val="accent2"/>
                </a:solidFill>
                <a:latin typeface="Aptos" panose="020B0004020202020204" pitchFamily="34" charset="0"/>
              </a:rPr>
              <a:t>JÖVŐKÉP</a:t>
            </a:r>
            <a:endParaRPr lang="en-US" b="1" dirty="0">
              <a:solidFill>
                <a:schemeClr val="accent2"/>
              </a:solidFill>
              <a:latin typeface="Aptos" panose="020B0004020202020204" pitchFamily="34" charset="0"/>
            </a:endParaRPr>
          </a:p>
          <a:p>
            <a:pPr algn="ctr"/>
            <a:r>
              <a:rPr lang="hu-HU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Előrelátni</a:t>
            </a:r>
            <a:r>
              <a:rPr lang="hu-HU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a problémákat, megtalálni a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nagy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infrastrukturális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hu-HU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rendszerek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költséghatékony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és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tartós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megoldásá</a:t>
            </a:r>
            <a:r>
              <a:rPr lang="hu-HU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t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hu-HU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kitakarás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nélküli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technológiák</a:t>
            </a:r>
            <a:r>
              <a:rPr lang="hu-HU" dirty="0">
                <a:solidFill>
                  <a:schemeClr val="bg2">
                    <a:lumMod val="25000"/>
                  </a:schemeClr>
                </a:solidFill>
                <a:latin typeface="Aptos" panose="020B0004020202020204" pitchFamily="34" charset="0"/>
              </a:rPr>
              <a:t> fejlesztésével.</a:t>
            </a:r>
            <a:endParaRPr lang="en-US" dirty="0">
              <a:latin typeface="Aptos" panose="020B0004020202020204" pitchFamily="34" charset="0"/>
            </a:endParaRPr>
          </a:p>
          <a:p>
            <a:pPr algn="ctr"/>
            <a:r>
              <a:rPr lang="hu-HU" b="1" dirty="0">
                <a:solidFill>
                  <a:schemeClr val="accent2"/>
                </a:solidFill>
                <a:latin typeface="Aptos" panose="020B0004020202020204" pitchFamily="34" charset="0"/>
              </a:rPr>
              <a:t>ÉRTÉKEK</a:t>
            </a:r>
            <a:endParaRPr lang="en-US" b="1" dirty="0">
              <a:solidFill>
                <a:schemeClr val="accent2"/>
              </a:solidFill>
              <a:latin typeface="Aptos" panose="020B0004020202020204" pitchFamily="34" charset="0"/>
            </a:endParaRPr>
          </a:p>
        </p:txBody>
      </p:sp>
      <p:pic>
        <p:nvPicPr>
          <p:cNvPr id="13" name="Picture 14" descr="A grey circle with orange fist and text&#10;&#10;Description automatically generated">
            <a:extLst>
              <a:ext uri="{FF2B5EF4-FFF2-40B4-BE49-F238E27FC236}">
                <a16:creationId xmlns:a16="http://schemas.microsoft.com/office/drawing/2014/main" id="{8CAB2217-4060-82C1-B1FE-3CC9BF9B8B9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3495" y="5174961"/>
            <a:ext cx="1532097" cy="1558976"/>
          </a:xfrm>
          <a:prstGeom prst="rect">
            <a:avLst/>
          </a:prstGeom>
        </p:spPr>
      </p:pic>
      <p:pic>
        <p:nvPicPr>
          <p:cNvPr id="14" name="Picture 16" descr="A grey circle with white and orange text&#10;&#10;Description automatically generated">
            <a:extLst>
              <a:ext uri="{FF2B5EF4-FFF2-40B4-BE49-F238E27FC236}">
                <a16:creationId xmlns:a16="http://schemas.microsoft.com/office/drawing/2014/main" id="{CA0AD3F4-1D8A-05D2-9226-D1DCB2A75F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505" y="3993389"/>
            <a:ext cx="1532097" cy="1558976"/>
          </a:xfrm>
          <a:prstGeom prst="rect">
            <a:avLst/>
          </a:prstGeom>
        </p:spPr>
      </p:pic>
      <p:pic>
        <p:nvPicPr>
          <p:cNvPr id="15" name="Picture 18" descr="A grey circle with orange check mark and text&#10;&#10;Description automatically generated">
            <a:extLst>
              <a:ext uri="{FF2B5EF4-FFF2-40B4-BE49-F238E27FC236}">
                <a16:creationId xmlns:a16="http://schemas.microsoft.com/office/drawing/2014/main" id="{D193B7D8-C171-0EE0-92D5-1BB39E9AF2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232" y="3993187"/>
            <a:ext cx="1532097" cy="1558976"/>
          </a:xfrm>
          <a:prstGeom prst="rect">
            <a:avLst/>
          </a:prstGeom>
        </p:spPr>
      </p:pic>
      <p:pic>
        <p:nvPicPr>
          <p:cNvPr id="16" name="Picture 20" descr="A grey circle with orange triangle and white text&#10;&#10;Description automatically generated">
            <a:extLst>
              <a:ext uri="{FF2B5EF4-FFF2-40B4-BE49-F238E27FC236}">
                <a16:creationId xmlns:a16="http://schemas.microsoft.com/office/drawing/2014/main" id="{CBD83239-6940-81C7-7CF2-B894633C9F5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408" y="3993187"/>
            <a:ext cx="1612734" cy="1558976"/>
          </a:xfrm>
          <a:prstGeom prst="rect">
            <a:avLst/>
          </a:prstGeom>
        </p:spPr>
      </p:pic>
      <p:pic>
        <p:nvPicPr>
          <p:cNvPr id="17" name="Picture 22" descr="A grey circular sign with orange text&#10;&#10;Description automatically generated">
            <a:extLst>
              <a:ext uri="{FF2B5EF4-FFF2-40B4-BE49-F238E27FC236}">
                <a16:creationId xmlns:a16="http://schemas.microsoft.com/office/drawing/2014/main" id="{712F1046-BDC5-E349-1648-03F323C84BF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8786" y="5174961"/>
            <a:ext cx="1532097" cy="155897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8C5F575-1AA1-282C-9D3D-E547907CFFD5}"/>
              </a:ext>
            </a:extLst>
          </p:cNvPr>
          <p:cNvSpPr txBox="1">
            <a:spLocks/>
          </p:cNvSpPr>
          <p:nvPr/>
        </p:nvSpPr>
        <p:spPr>
          <a:xfrm>
            <a:off x="981075" y="857250"/>
            <a:ext cx="10225087" cy="257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Company overview</a:t>
            </a: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89612F60-92A2-C636-EE09-B9B7D64CBAB5}"/>
              </a:ext>
            </a:extLst>
          </p:cNvPr>
          <p:cNvSpPr/>
          <p:nvPr/>
        </p:nvSpPr>
        <p:spPr>
          <a:xfrm>
            <a:off x="0" y="857250"/>
            <a:ext cx="88582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347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26304E3-64D8-FE1A-A859-C40B6CEB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4C356716-3815-A365-56F7-96441CBC965E}"/>
              </a:ext>
            </a:extLst>
          </p:cNvPr>
          <p:cNvGrpSpPr>
            <a:grpSpLocks noChangeAspect="1"/>
          </p:cNvGrpSpPr>
          <p:nvPr/>
        </p:nvGrpSpPr>
        <p:grpSpPr>
          <a:xfrm>
            <a:off x="4172513" y="202039"/>
            <a:ext cx="6500699" cy="6775831"/>
            <a:chOff x="3684818" y="1620596"/>
            <a:chExt cx="4318209" cy="3882035"/>
          </a:xfrm>
        </p:grpSpPr>
        <p:pic>
          <p:nvPicPr>
            <p:cNvPr id="5" name="object 3">
              <a:extLst>
                <a:ext uri="{FF2B5EF4-FFF2-40B4-BE49-F238E27FC236}">
                  <a16:creationId xmlns:a16="http://schemas.microsoft.com/office/drawing/2014/main" id="{061907EB-E612-1F38-28B8-063CD5643CCD}"/>
                </a:ext>
              </a:extLst>
            </p:cNvPr>
            <p:cNvPicPr/>
            <p:nvPr/>
          </p:nvPicPr>
          <p:blipFill>
            <a:blip r:embed="rId3" cstate="print">
              <a:alphaModFix amt="23000"/>
            </a:blip>
            <a:stretch>
              <a:fillRect/>
            </a:stretch>
          </p:blipFill>
          <p:spPr>
            <a:xfrm>
              <a:off x="3684818" y="1620596"/>
              <a:ext cx="4318209" cy="3882035"/>
            </a:xfrm>
            <a:prstGeom prst="rect">
              <a:avLst/>
            </a:prstGeom>
          </p:spPr>
        </p:pic>
        <p:sp>
          <p:nvSpPr>
            <p:cNvPr id="9" name="Oval 18">
              <a:extLst>
                <a:ext uri="{FF2B5EF4-FFF2-40B4-BE49-F238E27FC236}">
                  <a16:creationId xmlns:a16="http://schemas.microsoft.com/office/drawing/2014/main" id="{15DBB843-97C3-FF8C-0682-5E2B2A759A72}"/>
                </a:ext>
              </a:extLst>
            </p:cNvPr>
            <p:cNvSpPr/>
            <p:nvPr/>
          </p:nvSpPr>
          <p:spPr>
            <a:xfrm>
              <a:off x="7021486" y="4900404"/>
              <a:ext cx="465633" cy="412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Subtitle 1">
            <a:extLst>
              <a:ext uri="{FF2B5EF4-FFF2-40B4-BE49-F238E27FC236}">
                <a16:creationId xmlns:a16="http://schemas.microsoft.com/office/drawing/2014/main" id="{5B09927F-FC1E-D18F-D645-6062C7F5EF94}"/>
              </a:ext>
            </a:extLst>
          </p:cNvPr>
          <p:cNvSpPr txBox="1">
            <a:spLocks/>
          </p:cNvSpPr>
          <p:nvPr/>
        </p:nvSpPr>
        <p:spPr>
          <a:xfrm>
            <a:off x="791537" y="1222566"/>
            <a:ext cx="11051673" cy="5617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b="1" dirty="0">
                <a:solidFill>
                  <a:srgbClr val="00609C"/>
                </a:solidFill>
                <a:latin typeface="Aptos Display" panose="020B0004020202020204" pitchFamily="34" charset="0"/>
                <a:cs typeface="Arial"/>
              </a:rPr>
              <a:t>VORTEX TÖRTÉNETE</a:t>
            </a:r>
            <a:r>
              <a:rPr lang="en-US" sz="3200" b="1" dirty="0">
                <a:solidFill>
                  <a:srgbClr val="00609C"/>
                </a:solidFill>
                <a:latin typeface="Aptos Display" panose="020B0004020202020204" pitchFamily="34" charset="0"/>
                <a:cs typeface="Arial"/>
              </a:rPr>
              <a:t>, </a:t>
            </a:r>
            <a:r>
              <a:rPr lang="hu-HU" sz="3200" b="1" dirty="0">
                <a:solidFill>
                  <a:srgbClr val="FF5D00"/>
                </a:solidFill>
                <a:latin typeface="Aptos Display" panose="020B0004020202020204" pitchFamily="34" charset="0"/>
                <a:cs typeface="Arial"/>
              </a:rPr>
              <a:t>FÓKUSZBAN A TERJESZKEDÉS</a:t>
            </a:r>
            <a:endParaRPr lang="en-US" sz="3200" dirty="0">
              <a:solidFill>
                <a:srgbClr val="FF5D00"/>
              </a:solidFill>
              <a:latin typeface="Aptos Display" panose="020B0004020202020204" pitchFamily="34" charset="0"/>
              <a:cs typeface="Arial"/>
            </a:endParaRPr>
          </a:p>
          <a:p>
            <a:pPr marL="0" indent="0">
              <a:buNone/>
            </a:pPr>
            <a:endParaRPr lang="en-US" sz="3200" dirty="0">
              <a:solidFill>
                <a:srgbClr val="FF6900"/>
              </a:solidFill>
              <a:latin typeface="Aptos Display" panose="020B0004020202020204" pitchFamily="34" charset="0"/>
              <a:cs typeface="Arial"/>
            </a:endParaRPr>
          </a:p>
        </p:txBody>
      </p:sp>
      <p:pic>
        <p:nvPicPr>
          <p:cNvPr id="6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FEC5A7D1-7BFE-4260-01E6-AFFCB6C2D4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37" y="1784269"/>
            <a:ext cx="10629968" cy="450224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084B8A1-4826-53E5-FDEF-C0BE897D5134}"/>
              </a:ext>
            </a:extLst>
          </p:cNvPr>
          <p:cNvSpPr txBox="1">
            <a:spLocks/>
          </p:cNvSpPr>
          <p:nvPr/>
        </p:nvSpPr>
        <p:spPr>
          <a:xfrm>
            <a:off x="981075" y="857250"/>
            <a:ext cx="10225087" cy="257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Company overview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8CB55F1-41F2-32BB-33D9-F928E1B0FB57}"/>
              </a:ext>
            </a:extLst>
          </p:cNvPr>
          <p:cNvSpPr/>
          <p:nvPr/>
        </p:nvSpPr>
        <p:spPr>
          <a:xfrm>
            <a:off x="0" y="857250"/>
            <a:ext cx="88582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295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26304E3-64D8-FE1A-A859-C40B6CEB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2" name="Picture 12" descr="A model of a city&#10;&#10;Description automatically generated with medium confidence">
            <a:extLst>
              <a:ext uri="{FF2B5EF4-FFF2-40B4-BE49-F238E27FC236}">
                <a16:creationId xmlns:a16="http://schemas.microsoft.com/office/drawing/2014/main" id="{BF4085A6-0320-B015-E8FF-79D6C25AAE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14"/>
          <a:stretch/>
        </p:blipFill>
        <p:spPr>
          <a:xfrm>
            <a:off x="5800611" y="2762598"/>
            <a:ext cx="6391389" cy="3994535"/>
          </a:xfrm>
          <a:prstGeom prst="rect">
            <a:avLst/>
          </a:prstGeom>
        </p:spPr>
      </p:pic>
      <p:grpSp>
        <p:nvGrpSpPr>
          <p:cNvPr id="4" name="Group 13">
            <a:extLst>
              <a:ext uri="{FF2B5EF4-FFF2-40B4-BE49-F238E27FC236}">
                <a16:creationId xmlns:a16="http://schemas.microsoft.com/office/drawing/2014/main" id="{4C356716-3815-A365-56F7-96441CBC965E}"/>
              </a:ext>
            </a:extLst>
          </p:cNvPr>
          <p:cNvGrpSpPr>
            <a:grpSpLocks noChangeAspect="1"/>
          </p:cNvGrpSpPr>
          <p:nvPr/>
        </p:nvGrpSpPr>
        <p:grpSpPr>
          <a:xfrm>
            <a:off x="4172513" y="202039"/>
            <a:ext cx="6500699" cy="6775831"/>
            <a:chOff x="3684818" y="1620596"/>
            <a:chExt cx="4318209" cy="3882035"/>
          </a:xfrm>
        </p:grpSpPr>
        <p:pic>
          <p:nvPicPr>
            <p:cNvPr id="5" name="object 3">
              <a:extLst>
                <a:ext uri="{FF2B5EF4-FFF2-40B4-BE49-F238E27FC236}">
                  <a16:creationId xmlns:a16="http://schemas.microsoft.com/office/drawing/2014/main" id="{061907EB-E612-1F38-28B8-063CD5643CCD}"/>
                </a:ext>
              </a:extLst>
            </p:cNvPr>
            <p:cNvPicPr/>
            <p:nvPr/>
          </p:nvPicPr>
          <p:blipFill>
            <a:blip r:embed="rId4" cstate="print">
              <a:alphaModFix amt="23000"/>
            </a:blip>
            <a:stretch>
              <a:fillRect/>
            </a:stretch>
          </p:blipFill>
          <p:spPr>
            <a:xfrm>
              <a:off x="3684818" y="1620596"/>
              <a:ext cx="4318209" cy="3882035"/>
            </a:xfrm>
            <a:prstGeom prst="rect">
              <a:avLst/>
            </a:prstGeom>
          </p:spPr>
        </p:pic>
        <p:sp>
          <p:nvSpPr>
            <p:cNvPr id="9" name="Oval 18">
              <a:extLst>
                <a:ext uri="{FF2B5EF4-FFF2-40B4-BE49-F238E27FC236}">
                  <a16:creationId xmlns:a16="http://schemas.microsoft.com/office/drawing/2014/main" id="{15DBB843-97C3-FF8C-0682-5E2B2A759A72}"/>
                </a:ext>
              </a:extLst>
            </p:cNvPr>
            <p:cNvSpPr/>
            <p:nvPr/>
          </p:nvSpPr>
          <p:spPr>
            <a:xfrm>
              <a:off x="7021486" y="4900404"/>
              <a:ext cx="465633" cy="4122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91440" rIns="91440" bIns="9144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Pct val="100000"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TextBox 5">
            <a:extLst>
              <a:ext uri="{FF2B5EF4-FFF2-40B4-BE49-F238E27FC236}">
                <a16:creationId xmlns:a16="http://schemas.microsoft.com/office/drawing/2014/main" id="{96BCD3CC-F5AB-A6DD-5E08-A907F7009920}"/>
              </a:ext>
            </a:extLst>
          </p:cNvPr>
          <p:cNvSpPr txBox="1"/>
          <p:nvPr/>
        </p:nvSpPr>
        <p:spPr>
          <a:xfrm>
            <a:off x="791537" y="1169471"/>
            <a:ext cx="93125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00609C"/>
                </a:solidFill>
                <a:latin typeface="Aptos Display" panose="020B0004020202020204" pitchFamily="34" charset="0"/>
              </a:rPr>
              <a:t>SZÉLES TECHNOLÓGIAI PORTFÓLIÓ</a:t>
            </a:r>
            <a:r>
              <a:rPr lang="en-US" sz="3200" b="1" dirty="0">
                <a:solidFill>
                  <a:srgbClr val="00609C"/>
                </a:solidFill>
                <a:latin typeface="Aptos Display" panose="020B0004020202020204" pitchFamily="34" charset="0"/>
              </a:rPr>
              <a:t>,</a:t>
            </a:r>
          </a:p>
          <a:p>
            <a:r>
              <a:rPr lang="hu-HU" sz="3200" b="1" dirty="0">
                <a:solidFill>
                  <a:srgbClr val="FF6C00"/>
                </a:solidFill>
                <a:latin typeface="Aptos Display" panose="020B0004020202020204" pitchFamily="34" charset="0"/>
              </a:rPr>
              <a:t>AMELY VALÓDI PARTNERSÉGET KÍNÁL</a:t>
            </a:r>
            <a:endParaRPr lang="en-US" sz="3200" b="1" dirty="0">
              <a:solidFill>
                <a:srgbClr val="FF6C00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Round Diagonal Corner Rectangle 41">
            <a:extLst>
              <a:ext uri="{FF2B5EF4-FFF2-40B4-BE49-F238E27FC236}">
                <a16:creationId xmlns:a16="http://schemas.microsoft.com/office/drawing/2014/main" id="{F3E6F37C-CEC9-B75F-518E-7965C4A42F01}"/>
              </a:ext>
            </a:extLst>
          </p:cNvPr>
          <p:cNvSpPr/>
          <p:nvPr/>
        </p:nvSpPr>
        <p:spPr>
          <a:xfrm>
            <a:off x="1064002" y="2358747"/>
            <a:ext cx="4585683" cy="3877135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hu-HU" sz="1600" b="1" dirty="0">
                <a:solidFill>
                  <a:srgbClr val="00619B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IPARÁGVEZETŐ TECHNOLÓGIÁK</a:t>
            </a:r>
          </a:p>
          <a:p>
            <a:r>
              <a:rPr lang="hu-HU" sz="1600" b="1" dirty="0">
                <a:solidFill>
                  <a:srgbClr val="00619B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SZÉLES KÖRŰ KIHÍVÁSOAKT KEZELŐ MEGOLDÁSOK</a:t>
            </a:r>
            <a:endParaRPr lang="en-US" sz="1600" b="1" dirty="0">
              <a:solidFill>
                <a:srgbClr val="00619B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619B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hu-HU" sz="1400" b="1" dirty="0">
                <a:solidFill>
                  <a:srgbClr val="00619B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Melyeket terepi szaktudás, képzés és terepi támogatás alapoz meg:</a:t>
            </a:r>
            <a:endParaRPr lang="en-US" sz="1400" b="1" dirty="0">
              <a:solidFill>
                <a:srgbClr val="00619B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solidFill>
                <a:srgbClr val="00619B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rgbClr val="00619B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Tömlők és gyanták</a:t>
            </a:r>
            <a:endParaRPr lang="en-US" sz="1400" b="1" dirty="0">
              <a:solidFill>
                <a:srgbClr val="00619B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619B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rgbClr val="00619B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Bevonatok és anyagok</a:t>
            </a:r>
            <a:endParaRPr lang="en-US" sz="1400" b="1" dirty="0">
              <a:solidFill>
                <a:srgbClr val="00619B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619B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619B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Robot</a:t>
            </a:r>
            <a:r>
              <a:rPr lang="hu-HU" sz="1400" b="1" dirty="0">
                <a:solidFill>
                  <a:srgbClr val="00619B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619B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rgbClr val="00619B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Felújító berendezések</a:t>
            </a:r>
            <a:endParaRPr lang="en-US" sz="1400" b="1" dirty="0">
              <a:solidFill>
                <a:srgbClr val="00619B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619B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rgbClr val="00619B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Érzékelők és szoftverek</a:t>
            </a:r>
            <a:endParaRPr lang="en-US" sz="1400" b="1" dirty="0">
              <a:solidFill>
                <a:srgbClr val="00619B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9BE2929-06F6-659B-877D-3B222772049B}"/>
              </a:ext>
            </a:extLst>
          </p:cNvPr>
          <p:cNvSpPr txBox="1">
            <a:spLocks/>
          </p:cNvSpPr>
          <p:nvPr/>
        </p:nvSpPr>
        <p:spPr>
          <a:xfrm>
            <a:off x="981075" y="857250"/>
            <a:ext cx="10225087" cy="257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Company overview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9946279-828E-225F-E1EB-80442DC10512}"/>
              </a:ext>
            </a:extLst>
          </p:cNvPr>
          <p:cNvSpPr/>
          <p:nvPr/>
        </p:nvSpPr>
        <p:spPr>
          <a:xfrm>
            <a:off x="0" y="857250"/>
            <a:ext cx="88582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650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F193325-39E9-3C48-A54C-A83F564DA448}"/>
              </a:ext>
            </a:extLst>
          </p:cNvPr>
          <p:cNvSpPr txBox="1">
            <a:spLocks/>
          </p:cNvSpPr>
          <p:nvPr/>
        </p:nvSpPr>
        <p:spPr>
          <a:xfrm>
            <a:off x="981075" y="857250"/>
            <a:ext cx="1918879" cy="257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HÁTTÉR</a:t>
            </a: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srgbClr val="00619B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17198-0810-2749-AE73-E9E6828FC1DD}"/>
              </a:ext>
            </a:extLst>
          </p:cNvPr>
          <p:cNvSpPr/>
          <p:nvPr/>
        </p:nvSpPr>
        <p:spPr>
          <a:xfrm>
            <a:off x="0" y="857250"/>
            <a:ext cx="88582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26304E3-64D8-FE1A-A859-C40B6CEB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510E0E7F-0EA6-FCEE-55C7-77F7B7514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208" y="1141782"/>
            <a:ext cx="1063357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619B"/>
                </a:solidFill>
              </a:rPr>
              <a:t>Egyre gyakoribb csőtörések</a:t>
            </a:r>
            <a:r>
              <a:rPr lang="en-US" sz="2000" dirty="0">
                <a:solidFill>
                  <a:srgbClr val="00619B"/>
                </a:solidFill>
              </a:rPr>
              <a:t>- </a:t>
            </a:r>
            <a:r>
              <a:rPr lang="hu-HU" sz="2000" dirty="0">
                <a:solidFill>
                  <a:srgbClr val="00619B"/>
                </a:solidFill>
              </a:rPr>
              <a:t>sok helyen meghaladott műszaki élettartam</a:t>
            </a:r>
            <a:endParaRPr lang="en-US" sz="2000" dirty="0">
              <a:solidFill>
                <a:srgbClr val="00619B"/>
              </a:solidFill>
            </a:endParaRP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619B"/>
                </a:solidFill>
              </a:rPr>
              <a:t>Nyomócsövek tipikus sérülésmintái</a:t>
            </a:r>
            <a:r>
              <a:rPr lang="de-DE" sz="2000" dirty="0">
                <a:solidFill>
                  <a:srgbClr val="00619B"/>
                </a:solidFill>
              </a:rPr>
              <a:t>:</a:t>
            </a:r>
          </a:p>
        </p:txBody>
      </p:sp>
      <p:pic>
        <p:nvPicPr>
          <p:cNvPr id="2" name="Picture 2" descr="Rohrbrüche in Potsdam und Sonnewalde: Zeitung für kommunale Wirtschaft">
            <a:extLst>
              <a:ext uri="{FF2B5EF4-FFF2-40B4-BE49-F238E27FC236}">
                <a16:creationId xmlns:a16="http://schemas.microsoft.com/office/drawing/2014/main" id="{BA7919BA-6E1F-1438-2C07-AA7D956DF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96"/>
          <a:stretch/>
        </p:blipFill>
        <p:spPr bwMode="auto">
          <a:xfrm>
            <a:off x="8176362" y="2071247"/>
            <a:ext cx="3312421" cy="233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Rohrbruch Notdienst Berlin / Rohrbruch suchen &amp; finden">
            <a:extLst>
              <a:ext uri="{FF2B5EF4-FFF2-40B4-BE49-F238E27FC236}">
                <a16:creationId xmlns:a16="http://schemas.microsoft.com/office/drawing/2014/main" id="{4F1EF7B8-0CD2-FDE7-CE9D-7A313CEA4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4200" y="2059392"/>
            <a:ext cx="1875677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lte Wasserleitungen in Potsdam: Geborsten und geflutet">
            <a:extLst>
              <a:ext uri="{FF2B5EF4-FFF2-40B4-BE49-F238E27FC236}">
                <a16:creationId xmlns:a16="http://schemas.microsoft.com/office/drawing/2014/main" id="{3F7E04B4-55AF-2663-8553-047FE1184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58456" y="2070932"/>
            <a:ext cx="3633104" cy="23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Trinkwasser: Sind alte Rohre Schuld an Verunreinigungen?">
            <a:extLst>
              <a:ext uri="{FF2B5EF4-FFF2-40B4-BE49-F238E27FC236}">
                <a16:creationId xmlns:a16="http://schemas.microsoft.com/office/drawing/2014/main" id="{7EA6A196-6579-39D3-9723-840AB09E3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0136" y="2070932"/>
            <a:ext cx="1728192" cy="232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7">
            <a:extLst>
              <a:ext uri="{FF2B5EF4-FFF2-40B4-BE49-F238E27FC236}">
                <a16:creationId xmlns:a16="http://schemas.microsoft.com/office/drawing/2014/main" id="{A58C449A-8595-CADF-74D2-31037B9AA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208" y="4429899"/>
            <a:ext cx="1079032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619B"/>
                </a:solidFill>
              </a:rPr>
              <a:t>Nincs rendszeres vizuális ellenőrzés: a felújítási igényt gyakran csak csőtöréskor észlelik</a:t>
            </a:r>
            <a:endParaRPr lang="en-US" sz="2000" dirty="0">
              <a:solidFill>
                <a:srgbClr val="00619B"/>
              </a:solidFill>
            </a:endParaRP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619B"/>
                </a:solidFill>
              </a:rPr>
              <a:t>Különböző üzemi feltételek: negatív nyomás, dinamikus nyomásviszonyok, amelyeket szivattyúk, tolózárak, tűzcsapok okoznak</a:t>
            </a:r>
            <a:r>
              <a:rPr lang="en-US" sz="2000" dirty="0">
                <a:solidFill>
                  <a:srgbClr val="00619B"/>
                </a:solidFill>
              </a:rPr>
              <a:t>.</a:t>
            </a:r>
            <a:r>
              <a:rPr lang="de-DE" sz="200" dirty="0">
                <a:solidFill>
                  <a:srgbClr val="00619B"/>
                </a:solidFill>
              </a:rPr>
              <a:t>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1DBABA36-5583-7454-B346-6C63B69A2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560" y="5716218"/>
            <a:ext cx="114908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609600" indent="-609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hu-HU" sz="2000" b="1" dirty="0">
                <a:solidFill>
                  <a:srgbClr val="00619B"/>
                </a:solidFill>
              </a:rPr>
              <a:t>Klasszikus felújítás</a:t>
            </a:r>
            <a:r>
              <a:rPr lang="en-US" sz="2000" b="1" dirty="0">
                <a:solidFill>
                  <a:srgbClr val="00619B"/>
                </a:solidFill>
              </a:rPr>
              <a:t>→ </a:t>
            </a:r>
            <a:r>
              <a:rPr lang="hu-HU" sz="2000" b="1" dirty="0">
                <a:solidFill>
                  <a:srgbClr val="00619B"/>
                </a:solidFill>
              </a:rPr>
              <a:t>kitakarás nélküli felújítási módszerek</a:t>
            </a:r>
            <a:r>
              <a:rPr lang="en-US" sz="2000" b="1" dirty="0">
                <a:solidFill>
                  <a:srgbClr val="00619B"/>
                </a:solidFill>
              </a:rPr>
              <a:t>: </a:t>
            </a:r>
            <a:r>
              <a:rPr lang="en-US" sz="2000" b="1" dirty="0" err="1">
                <a:solidFill>
                  <a:srgbClr val="00619B"/>
                </a:solidFill>
              </a:rPr>
              <a:t>fenntarthatóság</a:t>
            </a:r>
            <a:r>
              <a:rPr lang="en-US" sz="2000" b="1" dirty="0">
                <a:solidFill>
                  <a:srgbClr val="00619B"/>
                </a:solidFill>
              </a:rPr>
              <a:t>, </a:t>
            </a:r>
            <a:r>
              <a:rPr lang="en-US" sz="2000" b="1" dirty="0" err="1">
                <a:solidFill>
                  <a:srgbClr val="00619B"/>
                </a:solidFill>
              </a:rPr>
              <a:t>erőforrás-megtakarítás</a:t>
            </a:r>
            <a:endParaRPr lang="de-DE" sz="200" dirty="0">
              <a:solidFill>
                <a:srgbClr val="0061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352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F193325-39E9-3C48-A54C-A83F564DA448}"/>
              </a:ext>
            </a:extLst>
          </p:cNvPr>
          <p:cNvSpPr txBox="1">
            <a:spLocks/>
          </p:cNvSpPr>
          <p:nvPr/>
        </p:nvSpPr>
        <p:spPr>
          <a:xfrm>
            <a:off x="981076" y="857250"/>
            <a:ext cx="2042976" cy="257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RSV-</a:t>
            </a:r>
            <a:r>
              <a:rPr kumimoji="0" lang="en-US" sz="1400" b="1" i="0" u="none" strike="noStrike" kern="1200" cap="all" spc="0" normalizeH="0" baseline="0" noProof="0" dirty="0" err="1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Merkblatt</a:t>
            </a: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1.3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17198-0810-2749-AE73-E9E6828FC1DD}"/>
              </a:ext>
            </a:extLst>
          </p:cNvPr>
          <p:cNvSpPr/>
          <p:nvPr/>
        </p:nvSpPr>
        <p:spPr>
          <a:xfrm>
            <a:off x="0" y="857250"/>
            <a:ext cx="88582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26304E3-64D8-FE1A-A859-C40B6CEB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902B8ADC-99EC-E910-784C-A14C41B2A6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9585389"/>
              </p:ext>
            </p:extLst>
          </p:nvPr>
        </p:nvGraphicFramePr>
        <p:xfrm>
          <a:off x="6221619" y="1008928"/>
          <a:ext cx="3527425" cy="4991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5667139" imgH="8019880" progId="AcroExch.Document.DC">
                  <p:embed/>
                </p:oleObj>
              </mc:Choice>
              <mc:Fallback>
                <p:oleObj name="Acrobat Document" r:id="rId3" imgW="5667139" imgH="8019880" progId="AcroExch.Document.DC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902B8ADC-99EC-E910-784C-A14C41B2A6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21619" y="1008928"/>
                        <a:ext cx="3527425" cy="4991822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5DB70EC5-E3A1-7B4F-7EFE-40F2B2D5F1F6}"/>
              </a:ext>
            </a:extLst>
          </p:cNvPr>
          <p:cNvSpPr txBox="1"/>
          <p:nvPr/>
        </p:nvSpPr>
        <p:spPr>
          <a:xfrm>
            <a:off x="1177363" y="3384649"/>
            <a:ext cx="4918637" cy="261610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defTabSz="457200"/>
            <a:r>
              <a:rPr lang="de-DE" sz="2000" b="1" dirty="0">
                <a:solidFill>
                  <a:srgbClr val="00619B"/>
                </a:solidFill>
                <a:latin typeface="Arial"/>
              </a:rPr>
              <a:t>RSV-Merkblatt 1.3</a:t>
            </a:r>
            <a:endParaRPr lang="hu-HU" sz="2000" b="1" dirty="0">
              <a:solidFill>
                <a:srgbClr val="00619B"/>
              </a:solidFill>
              <a:latin typeface="Arial"/>
            </a:endParaRPr>
          </a:p>
          <a:p>
            <a:pPr defTabSz="457200"/>
            <a:r>
              <a:rPr lang="hu-HU" sz="2000" b="1" dirty="0">
                <a:solidFill>
                  <a:srgbClr val="00619B"/>
                </a:solidFill>
                <a:latin typeface="Arial"/>
              </a:rPr>
              <a:t>Ivóvízvezetékek CIPP nyomóvezeték tömlővel bélelve</a:t>
            </a:r>
            <a:endParaRPr lang="en-US" sz="2000" b="1" dirty="0">
              <a:solidFill>
                <a:srgbClr val="00619B"/>
              </a:solidFill>
              <a:latin typeface="Arial"/>
            </a:endParaRPr>
          </a:p>
          <a:p>
            <a:pPr defTabSz="457200"/>
            <a:endParaRPr lang="de-DE" sz="2000" b="1" dirty="0">
              <a:solidFill>
                <a:srgbClr val="00619B"/>
              </a:solidFill>
              <a:latin typeface="Arial"/>
            </a:endParaRPr>
          </a:p>
          <a:p>
            <a:pPr defTabSz="457200"/>
            <a:r>
              <a:rPr lang="en-US" sz="1400" dirty="0" err="1">
                <a:solidFill>
                  <a:srgbClr val="00619B"/>
                </a:solidFill>
                <a:latin typeface="Arial"/>
              </a:rPr>
              <a:t>Ivóvízre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alkalmas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csőbélelési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rendszerek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már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évek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óta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alkalmazásban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vannak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, de a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normatív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alap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sok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kérdést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nyitva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hagy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. Az RSV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először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dolgozott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ki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egy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megfelelő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tájékoztatót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az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ügyfelek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és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mérnöki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irodák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számára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a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rendszerek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tervezéséhez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,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kiírásához</a:t>
            </a:r>
            <a:r>
              <a:rPr lang="en-US" sz="1400" dirty="0">
                <a:solidFill>
                  <a:srgbClr val="00619B"/>
                </a:solidFill>
                <a:latin typeface="Arial"/>
              </a:rPr>
              <a:t> és </a:t>
            </a:r>
            <a:r>
              <a:rPr lang="en-US" sz="1400" dirty="0" err="1">
                <a:solidFill>
                  <a:srgbClr val="00619B"/>
                </a:solidFill>
                <a:latin typeface="Arial"/>
              </a:rPr>
              <a:t>értékeléséhez</a:t>
            </a:r>
            <a:endParaRPr lang="hu-HU" sz="1400" dirty="0">
              <a:solidFill>
                <a:srgbClr val="00619B"/>
              </a:solidFill>
              <a:latin typeface="Arial"/>
            </a:endParaRPr>
          </a:p>
          <a:p>
            <a:pPr defTabSz="457200"/>
            <a:r>
              <a:rPr lang="de-DE" sz="1400" dirty="0">
                <a:solidFill>
                  <a:srgbClr val="00619B"/>
                </a:solidFill>
                <a:latin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www.rsv-ev.de</a:t>
            </a:r>
            <a:r>
              <a:rPr lang="de-DE" sz="1400" dirty="0">
                <a:solidFill>
                  <a:srgbClr val="00619B"/>
                </a:solidFill>
                <a:latin typeface="Arial"/>
              </a:rPr>
              <a:t> </a:t>
            </a:r>
            <a:r>
              <a:rPr lang="de-DE" sz="1000" dirty="0">
                <a:solidFill>
                  <a:srgbClr val="00619B"/>
                </a:solidFill>
                <a:latin typeface="Arial"/>
              </a:rPr>
              <a:t>(Verband &gt; Merkblätter)</a:t>
            </a:r>
          </a:p>
        </p:txBody>
      </p:sp>
    </p:spTree>
    <p:extLst>
      <p:ext uri="{BB962C8B-B14F-4D97-AF65-F5344CB8AC3E}">
        <p14:creationId xmlns:p14="http://schemas.microsoft.com/office/powerpoint/2010/main" val="2890414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F193325-39E9-3C48-A54C-A83F564DA448}"/>
              </a:ext>
            </a:extLst>
          </p:cNvPr>
          <p:cNvSpPr txBox="1">
            <a:spLocks/>
          </p:cNvSpPr>
          <p:nvPr/>
        </p:nvSpPr>
        <p:spPr>
          <a:xfrm>
            <a:off x="981075" y="857250"/>
            <a:ext cx="4564960" cy="257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RSV-Factsheet 1.3 (4) – Pipe connections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srgbClr val="00619B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17198-0810-2749-AE73-E9E6828FC1DD}"/>
              </a:ext>
            </a:extLst>
          </p:cNvPr>
          <p:cNvSpPr/>
          <p:nvPr/>
        </p:nvSpPr>
        <p:spPr>
          <a:xfrm>
            <a:off x="0" y="857250"/>
            <a:ext cx="88582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26304E3-64D8-FE1A-A859-C40B6CEB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85CEEE5-4307-2ED9-3C95-6B8673093002}"/>
              </a:ext>
            </a:extLst>
          </p:cNvPr>
          <p:cNvSpPr txBox="1">
            <a:spLocks/>
          </p:cNvSpPr>
          <p:nvPr/>
        </p:nvSpPr>
        <p:spPr bwMode="auto">
          <a:xfrm>
            <a:off x="781275" y="1350563"/>
            <a:ext cx="3749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-84" charset="2"/>
              <a:buChar char=""/>
              <a:defRPr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SzTx/>
              <a:buFont typeface="Wingdings 2" pitchFamily="-84" charset="2"/>
              <a:buNone/>
              <a:defRPr/>
            </a:pPr>
            <a:r>
              <a:rPr lang="de-DE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CIPP-M</a:t>
            </a:r>
            <a:r>
              <a:rPr lang="hu-HU" altLang="de-DE" sz="2000" b="1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ódszerek</a:t>
            </a:r>
            <a:endParaRPr lang="en-US" altLang="de-DE" sz="2000" b="1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7137296-F142-791F-E400-113C2C64F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21" y="1114425"/>
            <a:ext cx="4682803" cy="5074412"/>
          </a:xfrm>
          <a:prstGeom prst="rect">
            <a:avLst/>
          </a:prstGeom>
          <a:ln>
            <a:noFill/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52EC540-81E8-3025-493E-6CB889257C8E}"/>
              </a:ext>
            </a:extLst>
          </p:cNvPr>
          <p:cNvSpPr txBox="1"/>
          <p:nvPr/>
        </p:nvSpPr>
        <p:spPr>
          <a:xfrm>
            <a:off x="8061401" y="2088466"/>
            <a:ext cx="3396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Vízoszlopos</a:t>
            </a:r>
            <a:r>
              <a:rPr lang="de-DE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befordítás</a:t>
            </a:r>
            <a:r>
              <a:rPr lang="de-DE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meleg</a:t>
            </a:r>
            <a:r>
              <a:rPr lang="de-DE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vízzel</a:t>
            </a:r>
            <a:r>
              <a:rPr lang="de-DE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történő</a:t>
            </a:r>
            <a:r>
              <a:rPr lang="de-DE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hőkezeléssel</a:t>
            </a:r>
            <a:endParaRPr lang="de-DE" sz="16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537B205-795C-C7DD-BFC3-8404B8E6FE96}"/>
              </a:ext>
            </a:extLst>
          </p:cNvPr>
          <p:cNvSpPr txBox="1"/>
          <p:nvPr/>
        </p:nvSpPr>
        <p:spPr>
          <a:xfrm>
            <a:off x="8061401" y="3740865"/>
            <a:ext cx="3396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Légnyomásos</a:t>
            </a:r>
            <a:r>
              <a:rPr lang="de-DE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befordítás</a:t>
            </a:r>
            <a:r>
              <a:rPr lang="de-DE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gőzzel</a:t>
            </a:r>
            <a:r>
              <a:rPr lang="de-DE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történő</a:t>
            </a:r>
            <a:r>
              <a:rPr lang="de-DE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hőkezeléssel</a:t>
            </a:r>
            <a:endParaRPr lang="de-DE" sz="16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8D86F8A-2436-F54D-AA45-70DDCB8F80F6}"/>
              </a:ext>
            </a:extLst>
          </p:cNvPr>
          <p:cNvSpPr txBox="1"/>
          <p:nvPr/>
        </p:nvSpPr>
        <p:spPr>
          <a:xfrm>
            <a:off x="8061401" y="5461093"/>
            <a:ext cx="3396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Csörlővel történő behúzás</a:t>
            </a:r>
            <a:endParaRPr lang="de-DE" sz="16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 </a:t>
            </a:r>
            <a:r>
              <a:rPr lang="hu-HU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kikeményítés</a:t>
            </a:r>
            <a:r>
              <a:rPr lang="de-DE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hu-HU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kombinált kikeményítés</a:t>
            </a:r>
            <a:endParaRPr lang="de-DE" sz="16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98F9987-0E26-0A03-0C3C-BB2FB7C9C30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3861" y="3651631"/>
            <a:ext cx="1882594" cy="2468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5224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F193325-39E9-3C48-A54C-A83F564DA448}"/>
              </a:ext>
            </a:extLst>
          </p:cNvPr>
          <p:cNvSpPr txBox="1">
            <a:spLocks/>
          </p:cNvSpPr>
          <p:nvPr/>
        </p:nvSpPr>
        <p:spPr>
          <a:xfrm>
            <a:off x="981075" y="857250"/>
            <a:ext cx="4564960" cy="2571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b="1" i="0" kern="1200" cap="all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srgbClr val="00619B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RSV-Factsheet 1.3 (4) – Pipe connections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srgbClr val="00619B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017198-0810-2749-AE73-E9E6828FC1DD}"/>
              </a:ext>
            </a:extLst>
          </p:cNvPr>
          <p:cNvSpPr/>
          <p:nvPr/>
        </p:nvSpPr>
        <p:spPr>
          <a:xfrm>
            <a:off x="0" y="857250"/>
            <a:ext cx="88582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526304E3-64D8-FE1A-A859-C40B6CEB0B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85CEEE5-4307-2ED9-3C95-6B8673093002}"/>
              </a:ext>
            </a:extLst>
          </p:cNvPr>
          <p:cNvSpPr txBox="1">
            <a:spLocks/>
          </p:cNvSpPr>
          <p:nvPr/>
        </p:nvSpPr>
        <p:spPr bwMode="auto">
          <a:xfrm>
            <a:off x="781275" y="1350563"/>
            <a:ext cx="3749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"/>
              <a:defRPr sz="32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"/>
              <a:defRPr sz="28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"/>
              <a:defRPr sz="24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-84" charset="2"/>
              <a:buChar char=""/>
              <a:defRPr sz="2000"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-84" charset="2"/>
              <a:buChar char=""/>
              <a:defRPr kern="1200">
                <a:solidFill>
                  <a:schemeClr val="tx2"/>
                </a:solidFill>
                <a:latin typeface="+mn-lt"/>
                <a:ea typeface="ＭＳ Ｐゴシック" pitchFamily="-111" charset="-128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SzTx/>
              <a:buFont typeface="Wingdings 2" pitchFamily="-84" charset="2"/>
              <a:buNone/>
              <a:defRPr/>
            </a:pPr>
            <a:r>
              <a:rPr lang="hu-HU" altLang="de-DE" sz="2000" b="1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Csőcsatlakozások</a:t>
            </a:r>
            <a:endParaRPr lang="en-US" altLang="de-DE" sz="2000" b="1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D4523E2-BB50-8FFE-DB2F-F5035DF18D72}"/>
              </a:ext>
            </a:extLst>
          </p:cNvPr>
          <p:cNvSpPr txBox="1"/>
          <p:nvPr/>
        </p:nvSpPr>
        <p:spPr>
          <a:xfrm>
            <a:off x="1337761" y="1986811"/>
            <a:ext cx="2815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Típus: Gazdacső felhasználásával</a:t>
            </a:r>
            <a:endParaRPr lang="de-DE" sz="20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298AEF36-E827-1F6F-AAF4-D1AB751FAA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2524118"/>
              </p:ext>
            </p:extLst>
          </p:nvPr>
        </p:nvGraphicFramePr>
        <p:xfrm>
          <a:off x="1337761" y="2765320"/>
          <a:ext cx="2490139" cy="1596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7286889" imgH="4670285" progId="CorelDraw.Graphic.17">
                  <p:embed/>
                </p:oleObj>
              </mc:Choice>
              <mc:Fallback>
                <p:oleObj name="CorelDRAW" r:id="rId3" imgW="7286889" imgH="4670285" progId="CorelDraw.Graphic.17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298AEF36-E827-1F6F-AAF4-D1AB751FAA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7761" y="2765320"/>
                        <a:ext cx="2490139" cy="1596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93D91CFE-59EE-CD16-76CC-1B1F0D43EE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4291311"/>
              </p:ext>
            </p:extLst>
          </p:nvPr>
        </p:nvGraphicFramePr>
        <p:xfrm>
          <a:off x="4866387" y="2765320"/>
          <a:ext cx="2581473" cy="1608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7498379" imgH="4670285" progId="CorelDraw.Graphic.17">
                  <p:embed/>
                </p:oleObj>
              </mc:Choice>
              <mc:Fallback>
                <p:oleObj name="CorelDRAW" r:id="rId5" imgW="7498379" imgH="4670285" progId="CorelDraw.Graphic.17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93D91CFE-59EE-CD16-76CC-1B1F0D43EE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66387" y="2765320"/>
                        <a:ext cx="2581473" cy="1608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A1E8EFA7-A4CE-7B5B-0ACD-6F8A98E699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098649"/>
              </p:ext>
            </p:extLst>
          </p:nvPr>
        </p:nvGraphicFramePr>
        <p:xfrm>
          <a:off x="8486347" y="2765320"/>
          <a:ext cx="2535075" cy="1766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7222740" imgH="5031816" progId="CorelDraw.Graphic.17">
                  <p:embed/>
                </p:oleObj>
              </mc:Choice>
              <mc:Fallback>
                <p:oleObj name="CorelDRAW" r:id="rId7" imgW="7222740" imgH="5031816" progId="CorelDraw.Graphic.17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A1E8EFA7-A4CE-7B5B-0ACD-6F8A98E699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486347" y="2765320"/>
                        <a:ext cx="2535075" cy="1766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55C01EF2-0DAC-83B9-9932-D64C5EF9409B}"/>
              </a:ext>
            </a:extLst>
          </p:cNvPr>
          <p:cNvSpPr txBox="1"/>
          <p:nvPr/>
        </p:nvSpPr>
        <p:spPr>
          <a:xfrm>
            <a:off x="1337761" y="4700792"/>
            <a:ext cx="2297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csővég</a:t>
            </a:r>
            <a:endParaRPr lang="de-DE" sz="16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B2BD9CA-70DB-D590-34EB-58067E13DC1E}"/>
              </a:ext>
            </a:extLst>
          </p:cNvPr>
          <p:cNvSpPr txBox="1"/>
          <p:nvPr/>
        </p:nvSpPr>
        <p:spPr>
          <a:xfrm>
            <a:off x="4866387" y="4700792"/>
            <a:ext cx="229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Peremes vég (hegesztett)</a:t>
            </a:r>
            <a:endParaRPr lang="de-DE" sz="16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A958C1D-E7B8-C71F-6F44-D33663464FBC}"/>
              </a:ext>
            </a:extLst>
          </p:cNvPr>
          <p:cNvSpPr txBox="1"/>
          <p:nvPr/>
        </p:nvSpPr>
        <p:spPr>
          <a:xfrm>
            <a:off x="8486347" y="4700792"/>
            <a:ext cx="2297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0061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Peremes vég MRC-vel</a:t>
            </a:r>
            <a:endParaRPr lang="de-DE" sz="1600" dirty="0">
              <a:solidFill>
                <a:srgbClr val="0061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4584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heme/theme1.xml><?xml version="1.0" encoding="utf-8"?>
<a:theme xmlns:a="http://schemas.openxmlformats.org/drawingml/2006/main" name="7_Office Theme">
  <a:themeElements>
    <a:clrScheme name="Vortex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19B"/>
      </a:accent1>
      <a:accent2>
        <a:srgbClr val="FF6900"/>
      </a:accent2>
      <a:accent3>
        <a:srgbClr val="A5A5A5"/>
      </a:accent3>
      <a:accent4>
        <a:srgbClr val="FFCD00"/>
      </a:accent4>
      <a:accent5>
        <a:srgbClr val="00A3A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Vortex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19B"/>
      </a:accent1>
      <a:accent2>
        <a:srgbClr val="FF6900"/>
      </a:accent2>
      <a:accent3>
        <a:srgbClr val="A5A5A5"/>
      </a:accent3>
      <a:accent4>
        <a:srgbClr val="FFCD00"/>
      </a:accent4>
      <a:accent5>
        <a:srgbClr val="00A3A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Theme">
  <a:themeElements>
    <a:clrScheme name="Vortex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19B"/>
      </a:accent1>
      <a:accent2>
        <a:srgbClr val="FF6900"/>
      </a:accent2>
      <a:accent3>
        <a:srgbClr val="A5A5A5"/>
      </a:accent3>
      <a:accent4>
        <a:srgbClr val="FFCD00"/>
      </a:accent4>
      <a:accent5>
        <a:srgbClr val="00A3A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Vortex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19B"/>
      </a:accent1>
      <a:accent2>
        <a:srgbClr val="FF6900"/>
      </a:accent2>
      <a:accent3>
        <a:srgbClr val="A5A5A5"/>
      </a:accent3>
      <a:accent4>
        <a:srgbClr val="FFCD00"/>
      </a:accent4>
      <a:accent5>
        <a:srgbClr val="00A3A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Vortex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19B"/>
      </a:accent1>
      <a:accent2>
        <a:srgbClr val="FF6900"/>
      </a:accent2>
      <a:accent3>
        <a:srgbClr val="A5A5A5"/>
      </a:accent3>
      <a:accent4>
        <a:srgbClr val="FFCD00"/>
      </a:accent4>
      <a:accent5>
        <a:srgbClr val="00A3A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Office Theme">
  <a:themeElements>
    <a:clrScheme name="Vortex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19B"/>
      </a:accent1>
      <a:accent2>
        <a:srgbClr val="FF6900"/>
      </a:accent2>
      <a:accent3>
        <a:srgbClr val="A5A5A5"/>
      </a:accent3>
      <a:accent4>
        <a:srgbClr val="FFCD00"/>
      </a:accent4>
      <a:accent5>
        <a:srgbClr val="00A3A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Vortex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19B"/>
      </a:accent1>
      <a:accent2>
        <a:srgbClr val="FF6900"/>
      </a:accent2>
      <a:accent3>
        <a:srgbClr val="A5A5A5"/>
      </a:accent3>
      <a:accent4>
        <a:srgbClr val="FFCD00"/>
      </a:accent4>
      <a:accent5>
        <a:srgbClr val="00A3A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FA30766A200342A7381A98CFA1C2B3" ma:contentTypeVersion="15" ma:contentTypeDescription="Create a new document." ma:contentTypeScope="" ma:versionID="c49ce96b7a92ac6690a5bfee2a740c09">
  <xsd:schema xmlns:xsd="http://www.w3.org/2001/XMLSchema" xmlns:xs="http://www.w3.org/2001/XMLSchema" xmlns:p="http://schemas.microsoft.com/office/2006/metadata/properties" xmlns:ns2="cae3abeb-0be6-44c0-908d-71162cf643ae" xmlns:ns3="eb286538-4b52-4b89-8f78-e20eea896082" targetNamespace="http://schemas.microsoft.com/office/2006/metadata/properties" ma:root="true" ma:fieldsID="64488a2cb24fa66f3aee32dde2ea4240" ns2:_="" ns3:_="">
    <xsd:import namespace="cae3abeb-0be6-44c0-908d-71162cf643ae"/>
    <xsd:import namespace="eb286538-4b52-4b89-8f78-e20eea8960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e3abeb-0be6-44c0-908d-71162cf643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9b95753-e811-4a7e-9559-4122e4b6e8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286538-4b52-4b89-8f78-e20eea89608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a007d14f-9d1a-4bea-bce3-39ca56a2da71}" ma:internalName="TaxCatchAll" ma:showField="CatchAllData" ma:web="eb286538-4b52-4b89-8f78-e20eea8960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286538-4b52-4b89-8f78-e20eea896082" xsi:nil="true"/>
    <lcf76f155ced4ddcb4097134ff3c332f xmlns="cae3abeb-0be6-44c0-908d-71162cf643a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73DBB91-A2B6-4E56-B3F2-E661479404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e3abeb-0be6-44c0-908d-71162cf643ae"/>
    <ds:schemaRef ds:uri="eb286538-4b52-4b89-8f78-e20eea8960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DCCBCED-FC11-4AA3-B8C4-71FCE1BE3F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ECE7FA-0728-4300-A867-9327724DC450}">
  <ds:schemaRefs>
    <ds:schemaRef ds:uri="http://www.w3.org/XML/1998/namespace"/>
    <ds:schemaRef ds:uri="http://purl.org/dc/dcmitype/"/>
    <ds:schemaRef ds:uri="http://purl.org/dc/elements/1.1/"/>
    <ds:schemaRef ds:uri="cae3abeb-0be6-44c0-908d-71162cf643ae"/>
    <ds:schemaRef ds:uri="http://schemas.microsoft.com/office/2006/documentManagement/types"/>
    <ds:schemaRef ds:uri="http://purl.org/dc/terms/"/>
    <ds:schemaRef ds:uri="eb286538-4b52-4b89-8f78-e20eea896082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749</Words>
  <Application>Microsoft Office PowerPoint</Application>
  <PresentationFormat>Szélesvásznú</PresentationFormat>
  <Paragraphs>150</Paragraphs>
  <Slides>24</Slides>
  <Notes>22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7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24</vt:i4>
      </vt:variant>
    </vt:vector>
  </HeadingPairs>
  <TitlesOfParts>
    <vt:vector size="40" baseType="lpstr">
      <vt:lpstr>Aptos</vt:lpstr>
      <vt:lpstr>Aptos Display</vt:lpstr>
      <vt:lpstr>Arial</vt:lpstr>
      <vt:lpstr>Calibri</vt:lpstr>
      <vt:lpstr>Montserrat</vt:lpstr>
      <vt:lpstr>Verdana</vt:lpstr>
      <vt:lpstr>Wingdings 2</vt:lpstr>
      <vt:lpstr>7_Office Theme</vt:lpstr>
      <vt:lpstr>2_Office Theme</vt:lpstr>
      <vt:lpstr>10_Office Theme</vt:lpstr>
      <vt:lpstr>8_Office Theme</vt:lpstr>
      <vt:lpstr>3_Office Theme</vt:lpstr>
      <vt:lpstr>13_Office Theme</vt:lpstr>
      <vt:lpstr>4_Office Theme</vt:lpstr>
      <vt:lpstr>Acrobat Document</vt:lpstr>
      <vt:lpstr>CorelDRAW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Jens Wahr</dc:creator>
  <cp:lastModifiedBy>Agriapipe</cp:lastModifiedBy>
  <cp:revision>11</cp:revision>
  <dcterms:created xsi:type="dcterms:W3CDTF">2023-02-20T08:27:56Z</dcterms:created>
  <dcterms:modified xsi:type="dcterms:W3CDTF">2025-01-27T08:46:52Z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0x0101001DFA30766A200342A7381A98CFA1C2B3</vt:lpwstr>
  </property>
</Properties>
</file>