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>
  <p:sldMasterIdLst>
    <p:sldMasterId id="2147483648" r:id="rId4"/>
  </p:sldMasterIdLst>
  <p:notesMasterIdLst>
    <p:notesMasterId r:id="rId19"/>
  </p:notesMasterIdLst>
  <p:handoutMasterIdLst>
    <p:handoutMasterId r:id="rId20"/>
  </p:handoutMasterIdLst>
  <p:sldIdLst>
    <p:sldId id="433" r:id="rId5"/>
    <p:sldId id="271" r:id="rId6"/>
    <p:sldId id="297" r:id="rId7"/>
    <p:sldId id="341" r:id="rId8"/>
    <p:sldId id="330" r:id="rId9"/>
    <p:sldId id="328" r:id="rId10"/>
    <p:sldId id="333" r:id="rId11"/>
    <p:sldId id="334" r:id="rId12"/>
    <p:sldId id="335" r:id="rId13"/>
    <p:sldId id="336" r:id="rId14"/>
    <p:sldId id="337" r:id="rId15"/>
    <p:sldId id="332" r:id="rId16"/>
    <p:sldId id="339" r:id="rId17"/>
    <p:sldId id="267" r:id="rId18"/>
  </p:sldIdLst>
  <p:sldSz cx="6858000" cy="5143500"/>
  <p:notesSz cx="6797675" cy="9872663"/>
  <p:custDataLst>
    <p:tags r:id="rId21"/>
  </p:custDataLst>
  <p:defaultTextStyle>
    <a:defPPr>
      <a:defRPr lang="de-DE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rdabschnitt" id="{305FDC4B-58AB-4756-B234-492ACF3924F9}">
          <p14:sldIdLst>
            <p14:sldId id="433"/>
            <p14:sldId id="271"/>
            <p14:sldId id="297"/>
            <p14:sldId id="341"/>
            <p14:sldId id="330"/>
            <p14:sldId id="328"/>
            <p14:sldId id="333"/>
            <p14:sldId id="334"/>
            <p14:sldId id="335"/>
            <p14:sldId id="336"/>
            <p14:sldId id="337"/>
            <p14:sldId id="332"/>
            <p14:sldId id="339"/>
            <p14:sldId id="26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429" userDrawn="1">
          <p15:clr>
            <a:srgbClr val="A4A3A4"/>
          </p15:clr>
        </p15:guide>
        <p15:guide id="2" orient="horz" pos="3083" userDrawn="1">
          <p15:clr>
            <a:srgbClr val="A4A3A4"/>
          </p15:clr>
        </p15:guide>
        <p15:guide id="3" pos="85" userDrawn="1">
          <p15:clr>
            <a:srgbClr val="A4A3A4"/>
          </p15:clr>
        </p15:guide>
        <p15:guide id="4" pos="4235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10" userDrawn="1">
          <p15:clr>
            <a:srgbClr val="A4A3A4"/>
          </p15:clr>
        </p15:guide>
        <p15:guide id="2" pos="3939" userDrawn="1">
          <p15:clr>
            <a:srgbClr val="A4A3A4"/>
          </p15:clr>
        </p15:guide>
        <p15:guide id="3" pos="343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8304"/>
    <a:srgbClr val="ED7004"/>
    <a:srgbClr val="EC6608"/>
    <a:srgbClr val="E73440"/>
    <a:srgbClr val="C07000"/>
    <a:srgbClr val="8B8807"/>
    <a:srgbClr val="1BA12B"/>
    <a:srgbClr val="7E7D76"/>
    <a:srgbClr val="1782DB"/>
    <a:srgbClr val="706AB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330" autoAdjust="0"/>
    <p:restoredTop sz="93512" autoAdjust="0"/>
  </p:normalViewPr>
  <p:slideViewPr>
    <p:cSldViewPr showGuides="1">
      <p:cViewPr varScale="1">
        <p:scale>
          <a:sx n="97" d="100"/>
          <a:sy n="97" d="100"/>
        </p:scale>
        <p:origin x="282" y="84"/>
      </p:cViewPr>
      <p:guideLst>
        <p:guide orient="horz" pos="429"/>
        <p:guide orient="horz" pos="3083"/>
        <p:guide pos="85"/>
        <p:guide pos="423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300" d="100"/>
        <a:sy n="300" d="100"/>
      </p:scale>
      <p:origin x="0" y="0"/>
    </p:cViewPr>
  </p:sorterViewPr>
  <p:notesViewPr>
    <p:cSldViewPr showGuides="1">
      <p:cViewPr>
        <p:scale>
          <a:sx n="75" d="100"/>
          <a:sy n="75" d="100"/>
        </p:scale>
        <p:origin x="-5304" y="-3024"/>
      </p:cViewPr>
      <p:guideLst>
        <p:guide orient="horz" pos="3110"/>
        <p:guide pos="3939"/>
        <p:guide pos="343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tags" Target="tags/tag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9580FB-A1A7-4BFA-8980-0CB90ED5CC13}" type="datetimeFigureOut">
              <a:rPr lang="en-GB" smtClean="0"/>
              <a:pPr/>
              <a:t>27/01/2026</a:t>
            </a:fld>
            <a:endParaRPr lang="en-GB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3"/>
          </p:nvPr>
        </p:nvSpPr>
        <p:spPr>
          <a:xfrm>
            <a:off x="3850443" y="9377316"/>
            <a:ext cx="2945659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0D310C-11CC-44CF-B61D-C36BD5A4E9F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2"/>
          </p:nvPr>
        </p:nvSpPr>
        <p:spPr>
          <a:xfrm>
            <a:off x="0" y="9377316"/>
            <a:ext cx="2945659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660714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13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F53C10-58A7-45D0-B2D2-D1576F087AB5}" type="datetimeFigureOut">
              <a:rPr lang="en-GB" noProof="0" smtClean="0"/>
              <a:pPr/>
              <a:t>27/01/2026</a:t>
            </a:fld>
            <a:endParaRPr lang="en-GB" noProof="0"/>
          </a:p>
        </p:txBody>
      </p:sp>
      <p:sp>
        <p:nvSpPr>
          <p:cNvPr id="15" name="Header Placeholder 14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noProof="0"/>
          </a:p>
        </p:txBody>
      </p:sp>
      <p:sp>
        <p:nvSpPr>
          <p:cNvPr id="16" name="Slide Image Placeholder 15"/>
          <p:cNvSpPr>
            <a:spLocks noGrp="1" noRot="1" noChangeAspect="1"/>
          </p:cNvSpPr>
          <p:nvPr>
            <p:ph type="sldImg" idx="2"/>
          </p:nvPr>
        </p:nvSpPr>
        <p:spPr>
          <a:xfrm>
            <a:off x="930275" y="739775"/>
            <a:ext cx="4937125" cy="37036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noProof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5"/>
          </p:nvPr>
        </p:nvSpPr>
        <p:spPr>
          <a:xfrm>
            <a:off x="3850443" y="9377316"/>
            <a:ext cx="2945659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BC81D3-C59B-4C63-B840-07ACB8BAB3C6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4"/>
          </p:nvPr>
        </p:nvSpPr>
        <p:spPr>
          <a:xfrm>
            <a:off x="0" y="9377316"/>
            <a:ext cx="2945659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noProof="0"/>
          </a:p>
        </p:txBody>
      </p:sp>
      <p:sp>
        <p:nvSpPr>
          <p:cNvPr id="30" name="Notes Placeholder 29"/>
          <p:cNvSpPr>
            <a:spLocks noGrp="1"/>
          </p:cNvSpPr>
          <p:nvPr>
            <p:ph type="body" sz="quarter" idx="3"/>
          </p:nvPr>
        </p:nvSpPr>
        <p:spPr>
          <a:xfrm>
            <a:off x="544444" y="4936331"/>
            <a:ext cx="5708788" cy="419588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366495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136922" indent="-136922" algn="l" defTabSz="685800" rtl="0" eaLnBrk="1" latinLnBrk="0" hangingPunct="1">
      <a:spcBef>
        <a:spcPts val="387"/>
      </a:spcBef>
      <a:spcAft>
        <a:spcPts val="216"/>
      </a:spcAft>
      <a:buClr>
        <a:schemeClr val="accent2"/>
      </a:buClr>
      <a:buFont typeface="Wingdings" pitchFamily="2" charset="2"/>
      <a:buChar char="n"/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269081" indent="-132160" algn="l" defTabSz="685800" rtl="0" eaLnBrk="1" latinLnBrk="0" hangingPunct="1">
      <a:spcAft>
        <a:spcPts val="216"/>
      </a:spcAft>
      <a:buClr>
        <a:schemeClr val="tx2"/>
      </a:buClr>
      <a:buFont typeface="Wingdings" pitchFamily="2" charset="2"/>
      <a:buChar char="n"/>
      <a:defRPr sz="105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336947" indent="-67866" algn="l" defTabSz="685800" rtl="0" eaLnBrk="1" latinLnBrk="0" hangingPunct="1">
      <a:spcBef>
        <a:spcPts val="324"/>
      </a:spcBef>
      <a:spcAft>
        <a:spcPts val="180"/>
      </a:spcAft>
      <a:buClr>
        <a:schemeClr val="tx2"/>
      </a:buClr>
      <a:buFont typeface="Arial" pitchFamily="34" charset="0"/>
      <a:buChar char="•"/>
      <a:defRPr sz="9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406004" indent="-69056" algn="l" defTabSz="685800" rtl="0" eaLnBrk="1" latinLnBrk="0" hangingPunct="1">
      <a:spcBef>
        <a:spcPts val="288"/>
      </a:spcBef>
      <a:spcAft>
        <a:spcPts val="162"/>
      </a:spcAft>
      <a:buClr>
        <a:schemeClr val="tx2"/>
      </a:buClr>
      <a:buFont typeface="Arial" pitchFamily="34" charset="0"/>
      <a:buChar char="•"/>
      <a:defRPr sz="9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469106" indent="-63104" algn="l" defTabSz="685800" rtl="0" eaLnBrk="1" latinLnBrk="0" hangingPunct="1">
      <a:spcBef>
        <a:spcPts val="252"/>
      </a:spcBef>
      <a:spcAft>
        <a:spcPts val="144"/>
      </a:spcAft>
      <a:buClr>
        <a:schemeClr val="tx2"/>
      </a:buClr>
      <a:buFont typeface="Arial" pitchFamily="34" charset="0"/>
      <a:buChar char="•"/>
      <a:defRPr sz="9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BC81D3-C59B-4C63-B840-07ACB8BAB3C6}" type="slidenum">
              <a:rPr lang="en-GB" smtClean="0"/>
              <a:pPr/>
              <a:t>13</a:t>
            </a:fld>
            <a:endParaRPr lang="en-GB" dirty="0"/>
          </a:p>
        </p:txBody>
      </p:sp>
      <p:sp>
        <p:nvSpPr>
          <p:cNvPr id="12" name="Folienbildplatzhalter 11"/>
          <p:cNvSpPr>
            <a:spLocks noGrp="1" noRot="1" noChangeAspect="1"/>
          </p:cNvSpPr>
          <p:nvPr>
            <p:ph type="sldImg"/>
          </p:nvPr>
        </p:nvSpPr>
        <p:spPr>
          <a:xfrm>
            <a:off x="930275" y="739775"/>
            <a:ext cx="4937125" cy="3703638"/>
          </a:xfrm>
        </p:spPr>
      </p:sp>
      <p:sp>
        <p:nvSpPr>
          <p:cNvPr id="13" name="Notizenplatzhalter 1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5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5" Type="http://schemas.openxmlformats.org/officeDocument/2006/relationships/image" Target="../media/image2.jpeg"/><Relationship Id="rId4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tags" Target="../tags/tag8.xml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4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5" Type="http://schemas.openxmlformats.org/officeDocument/2006/relationships/image" Target="../media/image4.jpeg"/><Relationship Id="rId4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VCT_Marker_ID_7" hidden="1"/>
          <p:cNvSpPr/>
          <p:nvPr userDrawn="1">
            <p:custDataLst>
              <p:tags r:id="rId1"/>
            </p:custDataLst>
          </p:nvPr>
        </p:nvSpPr>
        <p:spPr>
          <a:xfrm>
            <a:off x="952501" y="95250"/>
            <a:ext cx="95250" cy="952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 dirty="0"/>
          </a:p>
        </p:txBody>
      </p:sp>
      <p:sp>
        <p:nvSpPr>
          <p:cNvPr id="44" name="VCT_Backup_ID_44" hidden="1"/>
          <p:cNvSpPr txBox="1"/>
          <p:nvPr userDrawn="1">
            <p:custDataLst>
              <p:tags r:id="rId2"/>
            </p:custDataLst>
          </p:nvPr>
        </p:nvSpPr>
        <p:spPr bwMode="auto">
          <a:xfrm>
            <a:off x="243002" y="1304102"/>
            <a:ext cx="6372112" cy="1102519"/>
          </a:xfrm>
          <a:prstGeom prst="rect">
            <a:avLst/>
          </a:prstGeom>
          <a:noFill/>
          <a:ln w="0">
            <a:noFill/>
          </a:ln>
        </p:spPr>
        <p:txBody>
          <a:bodyPr vert="horz" wrap="square" lIns="0" tIns="0" rIns="0" bIns="0" rtlCol="0" anchor="b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757488" algn="l"/>
              </a:tabLst>
              <a:defRPr/>
            </a:pPr>
            <a:r>
              <a:rPr lang="en-GB" sz="3300" b="0" i="0" u="none" baseline="0" dirty="0" err="1">
                <a:solidFill>
                  <a:srgbClr val="FFFFFF"/>
                </a:solidFill>
                <a:latin typeface="Arial"/>
              </a:rPr>
              <a:t>Titelmasterformat</a:t>
            </a:r>
            <a:r>
              <a:rPr lang="en-GB" sz="3300" b="0" i="0" u="none" baseline="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GB" sz="3300" b="0" i="0" u="none" baseline="0" dirty="0" err="1">
                <a:solidFill>
                  <a:srgbClr val="FFFFFF"/>
                </a:solidFill>
                <a:latin typeface="Arial"/>
              </a:rPr>
              <a:t>durch</a:t>
            </a:r>
            <a:r>
              <a:rPr lang="en-GB" sz="3300" b="0" i="0" u="none" baseline="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GB" sz="3300" b="0" i="0" u="none" baseline="0" dirty="0" err="1">
                <a:solidFill>
                  <a:srgbClr val="FFFFFF"/>
                </a:solidFill>
                <a:latin typeface="Arial"/>
              </a:rPr>
              <a:t>Klicken</a:t>
            </a:r>
            <a:r>
              <a:rPr lang="en-GB" sz="3300" b="0" i="0" u="none" baseline="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GB" sz="3300" b="0" i="0" u="none" baseline="0" dirty="0" err="1">
                <a:solidFill>
                  <a:srgbClr val="FFFFFF"/>
                </a:solidFill>
                <a:latin typeface="Arial"/>
              </a:rPr>
              <a:t>bearbeiten</a:t>
            </a:r>
            <a:endParaRPr lang="en-GB" sz="3300" b="0" i="0" u="none" baseline="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45" name="VCT_Backup_ID_45" hidden="1"/>
          <p:cNvSpPr txBox="1"/>
          <p:nvPr userDrawn="1">
            <p:custDataLst>
              <p:tags r:id="rId3"/>
            </p:custDataLst>
          </p:nvPr>
        </p:nvSpPr>
        <p:spPr bwMode="auto">
          <a:xfrm>
            <a:off x="243000" y="3434402"/>
            <a:ext cx="6372113" cy="1339199"/>
          </a:xfrm>
          <a:prstGeom prst="rect">
            <a:avLst/>
          </a:prstGeom>
          <a:noFill/>
          <a:ln w="0">
            <a:noFill/>
          </a:ln>
        </p:spPr>
        <p:txBody>
          <a:bodyPr vert="horz" wrap="square" lIns="0" tIns="0" rIns="0" bIns="0" rtlCol="0" anchor="t" anchorCtr="0">
            <a:noAutofit/>
          </a:bodyPr>
          <a:lstStyle/>
          <a:p>
            <a:pPr marL="0" lvl="0" indent="0" algn="l" defTabSz="3429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de-DE" sz="1800" b="0" i="0" u="none" baseline="0">
                <a:solidFill>
                  <a:srgbClr val="000000"/>
                </a:solidFill>
                <a:latin typeface="Arial"/>
              </a:rPr>
              <a:t>Formatvorlage des Untertitelmasters durch Klicken bearbeiten</a:t>
            </a:r>
            <a:endParaRPr lang="en-GB" sz="1800" b="0" i="0" u="none" baseline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6" name="Rechteck 45"/>
          <p:cNvSpPr/>
          <p:nvPr userDrawn="1"/>
        </p:nvSpPr>
        <p:spPr>
          <a:xfrm>
            <a:off x="3266982" y="5002020"/>
            <a:ext cx="270030" cy="14148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en-GB" sz="1350" noProof="0">
              <a:solidFill>
                <a:schemeClr val="tx1"/>
              </a:solidFill>
            </a:endParaRPr>
          </a:p>
        </p:txBody>
      </p:sp>
      <p:pic>
        <p:nvPicPr>
          <p:cNvPr id="12" name="Grafik 11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384" y="-20483"/>
            <a:ext cx="6903720" cy="516398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914" y="-6248"/>
            <a:ext cx="6884688" cy="5149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0525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33375" y="842963"/>
            <a:ext cx="5255865" cy="936699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0243780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VCT_Marker_ID_7" hidden="1"/>
          <p:cNvSpPr/>
          <p:nvPr userDrawn="1">
            <p:custDataLst>
              <p:tags r:id="rId1"/>
            </p:custDataLst>
          </p:nvPr>
        </p:nvSpPr>
        <p:spPr>
          <a:xfrm>
            <a:off x="952501" y="95250"/>
            <a:ext cx="95250" cy="952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44" name="VCT_Backup_ID_44" hidden="1"/>
          <p:cNvSpPr txBox="1"/>
          <p:nvPr userDrawn="1">
            <p:custDataLst>
              <p:tags r:id="rId2"/>
            </p:custDataLst>
          </p:nvPr>
        </p:nvSpPr>
        <p:spPr bwMode="auto">
          <a:xfrm>
            <a:off x="243002" y="1304102"/>
            <a:ext cx="6372112" cy="1102519"/>
          </a:xfrm>
          <a:prstGeom prst="rect">
            <a:avLst/>
          </a:prstGeom>
          <a:noFill/>
          <a:ln w="0">
            <a:noFill/>
          </a:ln>
        </p:spPr>
        <p:txBody>
          <a:bodyPr vert="horz" wrap="square" lIns="0" tIns="0" rIns="0" bIns="0" rtlCol="0" anchor="b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757488" algn="l"/>
              </a:tabLst>
              <a:defRPr/>
            </a:pPr>
            <a:r>
              <a:rPr lang="en-GB" sz="3300" b="0" i="0" u="none" baseline="0">
                <a:solidFill>
                  <a:srgbClr val="FFFFFF"/>
                </a:solidFill>
                <a:latin typeface="Arial"/>
              </a:rPr>
              <a:t>Titelmasterformat durch Klicken bearbeiten</a:t>
            </a:r>
          </a:p>
        </p:txBody>
      </p:sp>
      <p:sp>
        <p:nvSpPr>
          <p:cNvPr id="45" name="VCT_Backup_ID_45" hidden="1"/>
          <p:cNvSpPr txBox="1"/>
          <p:nvPr userDrawn="1">
            <p:custDataLst>
              <p:tags r:id="rId3"/>
            </p:custDataLst>
          </p:nvPr>
        </p:nvSpPr>
        <p:spPr bwMode="auto">
          <a:xfrm>
            <a:off x="243000" y="3434402"/>
            <a:ext cx="6372113" cy="1339199"/>
          </a:xfrm>
          <a:prstGeom prst="rect">
            <a:avLst/>
          </a:prstGeom>
          <a:noFill/>
          <a:ln w="0">
            <a:noFill/>
          </a:ln>
        </p:spPr>
        <p:txBody>
          <a:bodyPr vert="horz" wrap="square" lIns="0" tIns="0" rIns="0" bIns="0" rtlCol="0" anchor="t" anchorCtr="0">
            <a:noAutofit/>
          </a:bodyPr>
          <a:lstStyle/>
          <a:p>
            <a:pPr marL="0" lvl="0" indent="0" algn="l" defTabSz="3429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de-DE" sz="1800" b="0" i="0" u="none" baseline="0">
                <a:solidFill>
                  <a:srgbClr val="000000"/>
                </a:solidFill>
                <a:latin typeface="Arial"/>
              </a:rPr>
              <a:t>Formatvorlage des Untertitelmasters durch Klicken bearbeiten</a:t>
            </a:r>
            <a:endParaRPr lang="en-GB" sz="1800" b="0" i="0" u="none" baseline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6" name="Rechteck 45"/>
          <p:cNvSpPr/>
          <p:nvPr userDrawn="1"/>
        </p:nvSpPr>
        <p:spPr>
          <a:xfrm>
            <a:off x="3266982" y="5002020"/>
            <a:ext cx="270030" cy="14148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en-GB" sz="1350" noProof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00548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31" userDrawn="1">
          <p15:clr>
            <a:srgbClr val="FBAE40"/>
          </p15:clr>
        </p15:guide>
        <p15:guide id="2" pos="21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mediate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/>
          <p:cNvSpPr>
            <a:spLocks noGrp="1"/>
          </p:cNvSpPr>
          <p:nvPr userDrawn="1">
            <p:ph type="title"/>
          </p:nvPr>
        </p:nvSpPr>
        <p:spPr bwMode="gray">
          <a:xfrm>
            <a:off x="333375" y="843558"/>
            <a:ext cx="5255865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defTabSz="685800" rtl="0" eaLnBrk="1" fontAlgn="base" latinLnBrk="0" hangingPunct="1">
              <a:spcBef>
                <a:spcPct val="0"/>
              </a:spcBef>
              <a:spcAft>
                <a:spcPct val="0"/>
              </a:spcAft>
              <a:buNone/>
              <a:tabLst>
                <a:tab pos="2757488" algn="l"/>
              </a:tabLst>
              <a:defRPr kumimoji="1" lang="en-US" altLang="ja-JP" sz="2000" b="1" kern="1200" noProof="0" dirty="0" err="1" smtClean="0">
                <a:solidFill>
                  <a:srgbClr val="F08304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de-DE" noProof="0" dirty="0"/>
              <a:t>Titelmasterformat durch Klicken bearbeiten</a:t>
            </a:r>
            <a:endParaRPr lang="en-GB" noProof="0" dirty="0"/>
          </a:p>
        </p:txBody>
      </p:sp>
      <p:sp>
        <p:nvSpPr>
          <p:cNvPr id="4" name="Text Placeholder 9"/>
          <p:cNvSpPr>
            <a:spLocks noGrp="1"/>
          </p:cNvSpPr>
          <p:nvPr>
            <p:ph type="body" sz="quarter" idx="11"/>
          </p:nvPr>
        </p:nvSpPr>
        <p:spPr bwMode="gray">
          <a:xfrm>
            <a:off x="333375" y="1707654"/>
            <a:ext cx="5255865" cy="3168352"/>
          </a:xfrm>
          <a:prstGeom prst="rect">
            <a:avLst/>
          </a:prstGeom>
        </p:spPr>
        <p:txBody>
          <a:bodyPr/>
          <a:lstStyle>
            <a:lvl1pPr>
              <a:buClr>
                <a:srgbClr val="ED7004"/>
              </a:buClr>
              <a:defRPr/>
            </a:lvl1pPr>
            <a:lvl2pPr>
              <a:buClr>
                <a:srgbClr val="FC943E"/>
              </a:buClr>
              <a:defRPr/>
            </a:lvl2pPr>
            <a:lvl3pPr>
              <a:buClr>
                <a:srgbClr val="FC943E"/>
              </a:buClr>
              <a:defRPr/>
            </a:lvl3pPr>
            <a:lvl4pPr>
              <a:buClr>
                <a:srgbClr val="FC943E"/>
              </a:buClr>
              <a:defRPr/>
            </a:lvl4pPr>
            <a:lvl5pPr>
              <a:buClr>
                <a:srgbClr val="FC943E"/>
              </a:buClr>
              <a:defRPr/>
            </a:lvl5pPr>
          </a:lstStyle>
          <a:p>
            <a:pPr lvl="0"/>
            <a:r>
              <a:rPr lang="de-DE" noProof="0" dirty="0"/>
              <a:t>Textmasterformat bearbeiten</a:t>
            </a:r>
          </a:p>
          <a:p>
            <a:pPr lvl="1"/>
            <a:r>
              <a:rPr lang="de-DE" noProof="0" dirty="0"/>
              <a:t>Zweite Ebene</a:t>
            </a:r>
          </a:p>
          <a:p>
            <a:pPr lvl="2"/>
            <a:r>
              <a:rPr lang="de-DE" noProof="0" dirty="0"/>
              <a:t>Dritte Ebene</a:t>
            </a:r>
          </a:p>
          <a:p>
            <a:pPr lvl="3"/>
            <a:r>
              <a:rPr lang="de-DE" noProof="0" dirty="0"/>
              <a:t>Vierte Ebene</a:t>
            </a:r>
          </a:p>
          <a:p>
            <a:pPr lvl="4"/>
            <a:r>
              <a:rPr lang="de-DE" noProof="0" dirty="0"/>
              <a:t>Fünfte Ebene</a:t>
            </a:r>
            <a:endParaRPr lang="en-GB" noProof="0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/>
          </p:nvPr>
        </p:nvSpPr>
        <p:spPr bwMode="gray">
          <a:xfrm>
            <a:off x="333375" y="842963"/>
            <a:ext cx="5111849" cy="3817019"/>
          </a:xfrm>
          <a:prstGeom prst="rect">
            <a:avLst/>
          </a:prstGeom>
        </p:spPr>
        <p:txBody>
          <a:bodyPr/>
          <a:lstStyle>
            <a:lvl1pPr>
              <a:buClr>
                <a:srgbClr val="ED7004"/>
              </a:buClr>
              <a:defRPr/>
            </a:lvl1pPr>
            <a:lvl2pPr>
              <a:buClr>
                <a:srgbClr val="FC943E"/>
              </a:buClr>
              <a:defRPr/>
            </a:lvl2pPr>
            <a:lvl3pPr>
              <a:buClr>
                <a:srgbClr val="FC943E"/>
              </a:buClr>
              <a:defRPr/>
            </a:lvl3pPr>
            <a:lvl4pPr>
              <a:buClr>
                <a:srgbClr val="FC943E"/>
              </a:buClr>
              <a:defRPr/>
            </a:lvl4pPr>
            <a:lvl5pPr>
              <a:buClr>
                <a:srgbClr val="FC943E"/>
              </a:buClr>
              <a:defRPr/>
            </a:lvl5pPr>
          </a:lstStyle>
          <a:p>
            <a:pPr lvl="0"/>
            <a:r>
              <a:rPr lang="de-DE" noProof="0" dirty="0"/>
              <a:t>Textmasterformat bearbeiten</a:t>
            </a:r>
          </a:p>
          <a:p>
            <a:pPr lvl="1"/>
            <a:r>
              <a:rPr lang="de-DE" noProof="0" dirty="0"/>
              <a:t>Zweite Ebene</a:t>
            </a:r>
          </a:p>
          <a:p>
            <a:pPr lvl="2"/>
            <a:r>
              <a:rPr lang="de-DE" noProof="0" dirty="0"/>
              <a:t>Dritte Ebene</a:t>
            </a:r>
          </a:p>
          <a:p>
            <a:pPr lvl="3"/>
            <a:r>
              <a:rPr lang="de-DE" noProof="0" dirty="0"/>
              <a:t>Vierte Ebene</a:t>
            </a:r>
          </a:p>
          <a:p>
            <a:pPr lvl="4"/>
            <a:r>
              <a:rPr lang="de-DE" noProof="0" dirty="0"/>
              <a:t>Fünfte Ebene</a:t>
            </a:r>
            <a:endParaRPr lang="en-GB" noProof="0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9"/>
          <p:cNvSpPr>
            <a:spLocks noGrp="1"/>
          </p:cNvSpPr>
          <p:nvPr>
            <p:ph type="body" sz="quarter" idx="10"/>
          </p:nvPr>
        </p:nvSpPr>
        <p:spPr bwMode="gray">
          <a:xfrm>
            <a:off x="333375" y="951573"/>
            <a:ext cx="2519561" cy="3852426"/>
          </a:xfrm>
          <a:prstGeom prst="rect">
            <a:avLst/>
          </a:prstGeom>
        </p:spPr>
        <p:txBody>
          <a:bodyPr/>
          <a:lstStyle>
            <a:lvl1pPr>
              <a:buClr>
                <a:srgbClr val="ED7004"/>
              </a:buClr>
              <a:defRPr/>
            </a:lvl1pPr>
            <a:lvl2pPr>
              <a:buClr>
                <a:srgbClr val="FC943E"/>
              </a:buClr>
              <a:defRPr/>
            </a:lvl2pPr>
            <a:lvl3pPr>
              <a:buClr>
                <a:srgbClr val="FC943E"/>
              </a:buClr>
              <a:defRPr/>
            </a:lvl3pPr>
            <a:lvl4pPr>
              <a:buClr>
                <a:srgbClr val="FC943E"/>
              </a:buClr>
              <a:defRPr/>
            </a:lvl4pPr>
            <a:lvl5pPr>
              <a:buClr>
                <a:srgbClr val="FC943E"/>
              </a:buClr>
              <a:defRPr/>
            </a:lvl5pPr>
          </a:lstStyle>
          <a:p>
            <a:pPr lvl="0"/>
            <a:r>
              <a:rPr lang="de-DE" noProof="0" dirty="0"/>
              <a:t>Textmasterformat bearbeiten</a:t>
            </a:r>
          </a:p>
          <a:p>
            <a:pPr lvl="1"/>
            <a:r>
              <a:rPr lang="de-DE" noProof="0" dirty="0"/>
              <a:t>Zweite Ebene</a:t>
            </a:r>
          </a:p>
          <a:p>
            <a:pPr lvl="2"/>
            <a:r>
              <a:rPr lang="de-DE" noProof="0" dirty="0"/>
              <a:t>Dritte Ebene</a:t>
            </a:r>
          </a:p>
          <a:p>
            <a:pPr lvl="3"/>
            <a:r>
              <a:rPr lang="de-DE" noProof="0" dirty="0"/>
              <a:t>Vierte Ebene</a:t>
            </a:r>
          </a:p>
          <a:p>
            <a:pPr lvl="4"/>
            <a:r>
              <a:rPr lang="de-DE" noProof="0" dirty="0"/>
              <a:t>Fünfte Ebene</a:t>
            </a:r>
            <a:endParaRPr lang="en-GB" noProof="0" dirty="0"/>
          </a:p>
        </p:txBody>
      </p:sp>
      <p:sp>
        <p:nvSpPr>
          <p:cNvPr id="5" name="Text Placeholder 9"/>
          <p:cNvSpPr>
            <a:spLocks noGrp="1"/>
          </p:cNvSpPr>
          <p:nvPr>
            <p:ph type="body" sz="quarter" idx="17"/>
          </p:nvPr>
        </p:nvSpPr>
        <p:spPr bwMode="gray">
          <a:xfrm>
            <a:off x="2996952" y="951573"/>
            <a:ext cx="2520280" cy="3708410"/>
          </a:xfrm>
          <a:prstGeom prst="rect">
            <a:avLst/>
          </a:prstGeom>
        </p:spPr>
        <p:txBody>
          <a:bodyPr/>
          <a:lstStyle>
            <a:lvl1pPr>
              <a:buClr>
                <a:srgbClr val="ED7004"/>
              </a:buClr>
              <a:defRPr/>
            </a:lvl1pPr>
            <a:lvl2pPr>
              <a:buClr>
                <a:srgbClr val="FC943E"/>
              </a:buClr>
              <a:defRPr/>
            </a:lvl2pPr>
            <a:lvl3pPr>
              <a:buClr>
                <a:srgbClr val="FC943E"/>
              </a:buClr>
              <a:defRPr/>
            </a:lvl3pPr>
            <a:lvl4pPr>
              <a:buClr>
                <a:srgbClr val="FC943E"/>
              </a:buClr>
              <a:defRPr/>
            </a:lvl4pPr>
            <a:lvl5pPr>
              <a:buClr>
                <a:srgbClr val="FC943E"/>
              </a:buClr>
              <a:defRPr/>
            </a:lvl5pPr>
          </a:lstStyle>
          <a:p>
            <a:pPr lvl="0"/>
            <a:r>
              <a:rPr lang="de-DE" noProof="0" dirty="0"/>
              <a:t>Textmasterformat bearbeiten</a:t>
            </a:r>
          </a:p>
          <a:p>
            <a:pPr lvl="1"/>
            <a:r>
              <a:rPr lang="de-DE" noProof="0" dirty="0"/>
              <a:t>Zweite Ebene</a:t>
            </a:r>
          </a:p>
          <a:p>
            <a:pPr lvl="2"/>
            <a:r>
              <a:rPr lang="de-DE" noProof="0" dirty="0"/>
              <a:t>Dritte Ebene</a:t>
            </a:r>
          </a:p>
          <a:p>
            <a:pPr lvl="3"/>
            <a:r>
              <a:rPr lang="de-DE" noProof="0" dirty="0"/>
              <a:t>Vierte Ebene</a:t>
            </a:r>
          </a:p>
          <a:p>
            <a:pPr lvl="4"/>
            <a:r>
              <a:rPr lang="de-DE" noProof="0" dirty="0"/>
              <a:t>Fünfte Ebene</a:t>
            </a:r>
            <a:endParaRPr lang="en-GB" noProof="0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VCT_Marker_ID_7" hidden="1"/>
          <p:cNvSpPr/>
          <p:nvPr userDrawn="1">
            <p:custDataLst>
              <p:tags r:id="rId1"/>
            </p:custDataLst>
          </p:nvPr>
        </p:nvSpPr>
        <p:spPr>
          <a:xfrm>
            <a:off x="952501" y="95250"/>
            <a:ext cx="95250" cy="952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44" name="VCT_Backup_ID_44" hidden="1"/>
          <p:cNvSpPr txBox="1"/>
          <p:nvPr userDrawn="1">
            <p:custDataLst>
              <p:tags r:id="rId2"/>
            </p:custDataLst>
          </p:nvPr>
        </p:nvSpPr>
        <p:spPr bwMode="auto">
          <a:xfrm>
            <a:off x="243002" y="1304102"/>
            <a:ext cx="6372112" cy="1102519"/>
          </a:xfrm>
          <a:prstGeom prst="rect">
            <a:avLst/>
          </a:prstGeom>
          <a:noFill/>
          <a:ln w="0">
            <a:noFill/>
          </a:ln>
        </p:spPr>
        <p:txBody>
          <a:bodyPr vert="horz" wrap="square" lIns="0" tIns="0" rIns="0" bIns="0" rtlCol="0" anchor="b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757488" algn="l"/>
              </a:tabLst>
              <a:defRPr/>
            </a:pPr>
            <a:r>
              <a:rPr lang="en-GB" sz="3300" b="0" i="0" u="none" baseline="0">
                <a:solidFill>
                  <a:srgbClr val="FFFFFF"/>
                </a:solidFill>
                <a:latin typeface="Arial"/>
              </a:rPr>
              <a:t>Titelmasterformat durch Klicken bearbeiten</a:t>
            </a:r>
          </a:p>
        </p:txBody>
      </p:sp>
      <p:sp>
        <p:nvSpPr>
          <p:cNvPr id="45" name="VCT_Backup_ID_45" hidden="1"/>
          <p:cNvSpPr txBox="1"/>
          <p:nvPr userDrawn="1">
            <p:custDataLst>
              <p:tags r:id="rId3"/>
            </p:custDataLst>
          </p:nvPr>
        </p:nvSpPr>
        <p:spPr bwMode="auto">
          <a:xfrm>
            <a:off x="243000" y="3434402"/>
            <a:ext cx="6372113" cy="1339199"/>
          </a:xfrm>
          <a:prstGeom prst="rect">
            <a:avLst/>
          </a:prstGeom>
          <a:noFill/>
          <a:ln w="0">
            <a:noFill/>
          </a:ln>
        </p:spPr>
        <p:txBody>
          <a:bodyPr vert="horz" wrap="square" lIns="0" tIns="0" rIns="0" bIns="0" rtlCol="0" anchor="t" anchorCtr="0">
            <a:noAutofit/>
          </a:bodyPr>
          <a:lstStyle/>
          <a:p>
            <a:pPr marL="0" lvl="0" indent="0" algn="l" defTabSz="3429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de-DE" sz="1800" b="0" i="0" u="none" baseline="0">
                <a:solidFill>
                  <a:srgbClr val="000000"/>
                </a:solidFill>
                <a:latin typeface="Arial"/>
              </a:rPr>
              <a:t>Formatvorlage des Untertitelmasters durch Klicken bearbeiten</a:t>
            </a:r>
            <a:endParaRPr lang="en-GB" sz="1800" b="0" i="0" u="none" baseline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6" name="Rechteck 45"/>
          <p:cNvSpPr/>
          <p:nvPr userDrawn="1"/>
        </p:nvSpPr>
        <p:spPr>
          <a:xfrm>
            <a:off x="3266982" y="5002020"/>
            <a:ext cx="270030" cy="14148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en-GB" sz="1350" noProof="0">
              <a:solidFill>
                <a:schemeClr val="tx1"/>
              </a:solidFill>
            </a:endParaRPr>
          </a:p>
        </p:txBody>
      </p:sp>
      <p:pic>
        <p:nvPicPr>
          <p:cNvPr id="10" name="Grafik 9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384" y="-13626"/>
            <a:ext cx="6885384" cy="5150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972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2AC7501-CD99-459C-AEF5-9D72AB3909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916" y="1282304"/>
            <a:ext cx="5915025" cy="2139553"/>
          </a:xfrm>
        </p:spPr>
        <p:txBody>
          <a:bodyPr anchor="b"/>
          <a:lstStyle>
            <a:lvl1pPr>
              <a:defRPr sz="3375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BBF51E5-6B24-4260-9BBA-D151C52327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7916" y="3442098"/>
            <a:ext cx="5915025" cy="1125140"/>
          </a:xfrm>
        </p:spPr>
        <p:txBody>
          <a:bodyPr/>
          <a:lstStyle>
            <a:lvl1pPr marL="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1pPr>
            <a:lvl2pPr marL="257175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AC4D022-A493-4CC7-8A31-E319226F3B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0EC0E-108C-4F23-88CF-EB37DE4AFF4E}" type="datetimeFigureOut">
              <a:rPr lang="de-DE" smtClean="0"/>
              <a:t>27.01.2026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035AFED-F4F6-4506-836E-EC03F7AF8C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55C2A45-6E6E-4435-97E4-EA81E87DAA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20A4E-EDA6-4241-BD11-616C99A747AD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001768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ags" Target="../tags/tag2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VCT_Marker_ID_7" hidden="1"/>
          <p:cNvSpPr/>
          <p:nvPr>
            <p:custDataLst>
              <p:tags r:id="rId11"/>
            </p:custDataLst>
          </p:nvPr>
        </p:nvSpPr>
        <p:spPr>
          <a:xfrm>
            <a:off x="952501" y="95250"/>
            <a:ext cx="95250" cy="952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2" name="Rectangle 21"/>
          <p:cNvSpPr/>
          <p:nvPr/>
        </p:nvSpPr>
        <p:spPr bwMode="gray">
          <a:xfrm>
            <a:off x="3226478" y="4948014"/>
            <a:ext cx="405000" cy="1954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marL="0" algn="ctr" defTabSz="685800" rtl="0" eaLnBrk="1" fontAlgn="base" latinLnBrk="0" hangingPunct="1">
              <a:spcBef>
                <a:spcPct val="0"/>
              </a:spcBef>
              <a:spcAft>
                <a:spcPct val="0"/>
              </a:spcAft>
            </a:pPr>
            <a:fld id="{AC746033-9F45-4508-8446-72AA2BBAAD2A}" type="slidenum">
              <a:rPr kumimoji="0" lang="en-GB" altLang="ja-JP" sz="600" kern="1200" noProof="0" smtClean="0">
                <a:solidFill>
                  <a:schemeClr val="bg1"/>
                </a:solidFill>
                <a:latin typeface="+mn-lt"/>
                <a:ea typeface="ＭＳ Ｐゴシック" charset="-128"/>
                <a:cs typeface="+mn-cs"/>
              </a:rPr>
              <a:pPr marL="0" algn="ctr" defTabSz="685800" rtl="0" eaLnBrk="1" fontAlgn="base" latinLnBrk="0" hangingPunct="1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kumimoji="0" lang="en-GB" altLang="ja-JP" sz="600" kern="1200" noProof="0" dirty="0">
              <a:solidFill>
                <a:schemeClr val="bg1"/>
              </a:solidFill>
              <a:latin typeface="+mn-lt"/>
              <a:ea typeface="ＭＳ Ｐゴシック" charset="-128"/>
              <a:cs typeface="+mn-cs"/>
            </a:endParaRPr>
          </a:p>
        </p:txBody>
      </p:sp>
      <p:pic>
        <p:nvPicPr>
          <p:cNvPr id="6" name="Grafik 5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12" y="0"/>
            <a:ext cx="6876337" cy="51435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6" r:id="rId2"/>
    <p:sldLayoutId id="2147483657" r:id="rId3"/>
    <p:sldLayoutId id="2147483654" r:id="rId4"/>
    <p:sldLayoutId id="2147483650" r:id="rId5"/>
    <p:sldLayoutId id="2147483652" r:id="rId6"/>
    <p:sldLayoutId id="2147483653" r:id="rId7"/>
    <p:sldLayoutId id="2147483655" r:id="rId8"/>
    <p:sldLayoutId id="2147483658" r:id="rId9"/>
  </p:sldLayoutIdLst>
  <p:hf hdr="0" dt="0"/>
  <p:txStyles>
    <p:titleStyle>
      <a:lvl1pPr algn="l" defTabSz="685800" rtl="0" eaLnBrk="1" latinLnBrk="0" hangingPunct="1">
        <a:spcBef>
          <a:spcPct val="0"/>
        </a:spcBef>
        <a:buNone/>
        <a:defRPr kumimoji="1" lang="de-DE" altLang="ja-JP" sz="1800" kern="1200" dirty="0" smtClean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02406" indent="-202406" algn="l" defTabSz="685800" rtl="0" eaLnBrk="1" latinLnBrk="0" hangingPunct="1">
        <a:spcBef>
          <a:spcPts val="387"/>
        </a:spcBef>
        <a:spcAft>
          <a:spcPts val="216"/>
        </a:spcAft>
        <a:buClr>
          <a:schemeClr val="tx1"/>
        </a:buClr>
        <a:buFont typeface="Wingdings" pitchFamily="2" charset="2"/>
        <a:buChar char=""/>
        <a:defRPr sz="1800" b="0" kern="1200">
          <a:solidFill>
            <a:schemeClr val="tx1"/>
          </a:solidFill>
          <a:latin typeface="+mn-lt"/>
          <a:ea typeface="+mn-ea"/>
          <a:cs typeface="+mn-cs"/>
        </a:defRPr>
      </a:lvl1pPr>
      <a:lvl2pPr marL="404813" indent="-202406" algn="l" defTabSz="685800" rtl="0" eaLnBrk="1" latinLnBrk="0" hangingPunct="1">
        <a:spcBef>
          <a:spcPts val="0"/>
        </a:spcBef>
        <a:spcAft>
          <a:spcPts val="216"/>
        </a:spcAft>
        <a:buClr>
          <a:schemeClr val="tx2"/>
        </a:buClr>
        <a:buFont typeface="Wingdings" pitchFamily="2" charset="2"/>
        <a:buChar char="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535781" indent="-130969" algn="l" defTabSz="685800" rtl="0" eaLnBrk="1" latinLnBrk="0" hangingPunct="1">
        <a:spcBef>
          <a:spcPct val="20000"/>
        </a:spcBef>
        <a:spcAft>
          <a:spcPts val="180"/>
        </a:spcAft>
        <a:buClr>
          <a:schemeClr val="tx2"/>
        </a:buClr>
        <a:buFont typeface="Arial" pitchFamily="34" charset="0"/>
        <a:buChar char="•"/>
        <a:tabLst/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672704" indent="-136922" algn="l" defTabSz="672704" rtl="0" eaLnBrk="1" latinLnBrk="0" hangingPunct="1">
        <a:spcBef>
          <a:spcPct val="20000"/>
        </a:spcBef>
        <a:spcAft>
          <a:spcPts val="162"/>
        </a:spcAft>
        <a:buClr>
          <a:schemeClr val="tx2"/>
        </a:buClr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809625" indent="-136922" algn="l" defTabSz="685800" rtl="0" eaLnBrk="1" latinLnBrk="0" hangingPunct="1">
        <a:spcBef>
          <a:spcPct val="20000"/>
        </a:spcBef>
        <a:spcAft>
          <a:spcPts val="144"/>
        </a:spcAft>
        <a:buClr>
          <a:schemeClr val="tx2"/>
        </a:buClr>
        <a:buFont typeface="Arial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531" userDrawn="1">
          <p15:clr>
            <a:srgbClr val="F26B43"/>
          </p15:clr>
        </p15:guide>
        <p15:guide id="2" pos="21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>
            <a:extLst>
              <a:ext uri="{FF2B5EF4-FFF2-40B4-BE49-F238E27FC236}">
                <a16:creationId xmlns:a16="http://schemas.microsoft.com/office/drawing/2014/main" id="{E255E131-816A-4E1A-8B61-0CA8C7089917}"/>
              </a:ext>
            </a:extLst>
          </p:cNvPr>
          <p:cNvSpPr txBox="1"/>
          <p:nvPr/>
        </p:nvSpPr>
        <p:spPr>
          <a:xfrm>
            <a:off x="768470" y="555526"/>
            <a:ext cx="6116542" cy="33644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90000"/>
              </a:lnSpc>
              <a:spcBef>
                <a:spcPct val="0"/>
              </a:spcBef>
              <a:defRPr/>
            </a:pPr>
            <a:r>
              <a:rPr lang="hu-HU" sz="3094" kern="0" dirty="0">
                <a:solidFill>
                  <a:srgbClr val="C00000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Nemzetközi tapasztalatok és korszerű megoldások a feltárás nélküli csőfelújításban</a:t>
            </a:r>
            <a:endParaRPr lang="de-DE" sz="2000" kern="0" dirty="0">
              <a:solidFill>
                <a:srgbClr val="C00000"/>
              </a:solidFill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  <a:p>
            <a:pPr lvl="0"/>
            <a:endParaRPr lang="en-GB" sz="759" dirty="0"/>
          </a:p>
          <a:p>
            <a:pPr marL="192881" indent="-192881">
              <a:buFont typeface="Wingdings" panose="05000000000000000000" pitchFamily="2" charset="2"/>
              <a:buChar char="Ø"/>
            </a:pPr>
            <a:r>
              <a:rPr lang="en-GB" b="1" dirty="0">
                <a:solidFill>
                  <a:srgbClr val="44546A">
                    <a:lumMod val="1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ISTT – Az </a:t>
            </a:r>
            <a:r>
              <a:rPr lang="hu-HU" b="1" dirty="0">
                <a:solidFill>
                  <a:srgbClr val="44546A">
                    <a:lumMod val="1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feltárás</a:t>
            </a:r>
            <a:r>
              <a:rPr lang="en-GB" b="1" dirty="0">
                <a:solidFill>
                  <a:srgbClr val="44546A">
                    <a:lumMod val="1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b="1" dirty="0" err="1">
                <a:solidFill>
                  <a:srgbClr val="44546A">
                    <a:lumMod val="1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nélküli</a:t>
            </a:r>
            <a:r>
              <a:rPr lang="en-GB" b="1" dirty="0">
                <a:solidFill>
                  <a:srgbClr val="44546A">
                    <a:lumMod val="1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b="1" dirty="0" err="1">
                <a:solidFill>
                  <a:srgbClr val="44546A">
                    <a:lumMod val="1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technológiák</a:t>
            </a:r>
            <a:r>
              <a:rPr lang="en-GB" b="1" dirty="0">
                <a:solidFill>
                  <a:srgbClr val="44546A">
                    <a:lumMod val="1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b="1" dirty="0" err="1">
                <a:solidFill>
                  <a:srgbClr val="44546A">
                    <a:lumMod val="1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összekapcsolása</a:t>
            </a:r>
            <a:r>
              <a:rPr lang="en-GB" b="1" dirty="0">
                <a:solidFill>
                  <a:srgbClr val="44546A">
                    <a:lumMod val="1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b="1" dirty="0" err="1">
                <a:solidFill>
                  <a:srgbClr val="44546A">
                    <a:lumMod val="1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világszerte</a:t>
            </a:r>
            <a:r>
              <a:rPr lang="en-GB" b="1" dirty="0">
                <a:solidFill>
                  <a:srgbClr val="44546A">
                    <a:lumMod val="1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57175" indent="-257175">
              <a:buFont typeface="Wingdings" panose="05000000000000000000" pitchFamily="2" charset="2"/>
              <a:buChar char="Ø"/>
            </a:pPr>
            <a:endParaRPr lang="de-DE" b="1" dirty="0">
              <a:solidFill>
                <a:srgbClr val="44546A">
                  <a:lumMod val="1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92881" indent="-192881">
              <a:buFont typeface="Wingdings" panose="05000000000000000000" pitchFamily="2" charset="2"/>
              <a:buChar char="Ø"/>
            </a:pPr>
            <a:r>
              <a:rPr lang="en-GB" sz="1800" kern="0" dirty="0">
                <a:solidFill>
                  <a:srgbClr val="C00000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AATT / ÖGL – </a:t>
            </a:r>
            <a:r>
              <a:rPr lang="en-GB" sz="1800" kern="0" dirty="0" err="1">
                <a:solidFill>
                  <a:srgbClr val="C00000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Tapasztalatok</a:t>
            </a:r>
            <a:r>
              <a:rPr lang="en-GB" sz="1800" kern="0" dirty="0">
                <a:solidFill>
                  <a:srgbClr val="C00000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 </a:t>
            </a:r>
            <a:r>
              <a:rPr lang="en-GB" sz="1800" kern="0" dirty="0" err="1">
                <a:solidFill>
                  <a:srgbClr val="C00000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egy</a:t>
            </a:r>
            <a:r>
              <a:rPr lang="en-GB" sz="1800" kern="0" dirty="0">
                <a:solidFill>
                  <a:srgbClr val="C00000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 </a:t>
            </a:r>
            <a:r>
              <a:rPr lang="en-GB" sz="1800" kern="0" dirty="0" err="1">
                <a:solidFill>
                  <a:srgbClr val="C00000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másik</a:t>
            </a:r>
            <a:r>
              <a:rPr lang="en-GB" sz="1800" kern="0" dirty="0">
                <a:solidFill>
                  <a:srgbClr val="C00000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 </a:t>
            </a:r>
            <a:r>
              <a:rPr lang="hu-HU" sz="1800" kern="0" dirty="0">
                <a:solidFill>
                  <a:srgbClr val="C00000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feltárás</a:t>
            </a:r>
            <a:r>
              <a:rPr lang="en-GB" sz="1800" kern="0" dirty="0">
                <a:solidFill>
                  <a:srgbClr val="C00000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 </a:t>
            </a:r>
            <a:r>
              <a:rPr lang="en-GB" sz="1800" kern="0" dirty="0" err="1">
                <a:solidFill>
                  <a:srgbClr val="C00000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nélküli</a:t>
            </a:r>
            <a:r>
              <a:rPr lang="en-GB" sz="1800" kern="0" dirty="0">
                <a:solidFill>
                  <a:srgbClr val="C00000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 </a:t>
            </a:r>
            <a:r>
              <a:rPr lang="en-GB" sz="1800" kern="0" dirty="0" err="1">
                <a:solidFill>
                  <a:srgbClr val="C00000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szakmai</a:t>
            </a:r>
            <a:r>
              <a:rPr lang="en-GB" sz="1800" kern="0" dirty="0">
                <a:solidFill>
                  <a:srgbClr val="C00000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 </a:t>
            </a:r>
            <a:r>
              <a:rPr lang="en-GB" sz="1800" kern="0" dirty="0" err="1">
                <a:solidFill>
                  <a:srgbClr val="C00000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szervezettől</a:t>
            </a:r>
            <a:r>
              <a:rPr lang="en-GB" sz="1800" kern="0" dirty="0">
                <a:solidFill>
                  <a:srgbClr val="C00000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 – </a:t>
            </a:r>
            <a:r>
              <a:rPr lang="en-GB" sz="1800" kern="0" dirty="0" err="1">
                <a:solidFill>
                  <a:srgbClr val="C00000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az</a:t>
            </a:r>
            <a:r>
              <a:rPr lang="en-GB" sz="1800" kern="0" dirty="0">
                <a:solidFill>
                  <a:srgbClr val="C00000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 </a:t>
            </a:r>
            <a:r>
              <a:rPr lang="en-GB" sz="1800" kern="0" dirty="0" err="1">
                <a:solidFill>
                  <a:srgbClr val="C00000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Osztrák</a:t>
            </a:r>
            <a:r>
              <a:rPr lang="en-GB" sz="1800" kern="0" dirty="0">
                <a:solidFill>
                  <a:srgbClr val="C00000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 </a:t>
            </a:r>
            <a:r>
              <a:rPr lang="hu-HU" sz="1800" kern="0" dirty="0">
                <a:solidFill>
                  <a:srgbClr val="C00000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Feltárás</a:t>
            </a:r>
            <a:r>
              <a:rPr lang="en-GB" sz="1800" kern="0" dirty="0">
                <a:solidFill>
                  <a:srgbClr val="C00000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 Nélküli </a:t>
            </a:r>
            <a:r>
              <a:rPr lang="en-GB" sz="1800" kern="0" dirty="0" err="1">
                <a:solidFill>
                  <a:srgbClr val="C00000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Technológiai</a:t>
            </a:r>
            <a:r>
              <a:rPr lang="en-GB" sz="1800" kern="0" dirty="0">
                <a:solidFill>
                  <a:srgbClr val="C00000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 </a:t>
            </a:r>
            <a:r>
              <a:rPr lang="hu-HU" sz="1800" kern="0" dirty="0">
                <a:solidFill>
                  <a:srgbClr val="C00000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Társaság</a:t>
            </a:r>
            <a:r>
              <a:rPr lang="en-GB" sz="1800" kern="0" dirty="0">
                <a:solidFill>
                  <a:srgbClr val="C00000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 </a:t>
            </a:r>
            <a:r>
              <a:rPr lang="en-GB" sz="1800" kern="0" dirty="0" err="1">
                <a:solidFill>
                  <a:srgbClr val="C00000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példáján</a:t>
            </a:r>
            <a:r>
              <a:rPr lang="en-GB" sz="1800" kern="0" dirty="0">
                <a:solidFill>
                  <a:srgbClr val="C00000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 </a:t>
            </a:r>
            <a:r>
              <a:rPr lang="en-GB" sz="1800" kern="0" dirty="0" err="1">
                <a:solidFill>
                  <a:srgbClr val="C00000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keresztül</a:t>
            </a:r>
            <a:r>
              <a:rPr lang="en-GB" sz="1800" kern="0" dirty="0">
                <a:solidFill>
                  <a:srgbClr val="C00000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.</a:t>
            </a:r>
            <a:endParaRPr lang="hu-HU" sz="1800" kern="0" dirty="0">
              <a:solidFill>
                <a:srgbClr val="C00000"/>
              </a:solidFill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  <a:p>
            <a:pPr marL="192881" indent="-192881">
              <a:buFont typeface="Wingdings" panose="05000000000000000000" pitchFamily="2" charset="2"/>
              <a:buChar char="Ø"/>
            </a:pPr>
            <a:endParaRPr lang="de-DE" b="1" dirty="0">
              <a:solidFill>
                <a:srgbClr val="44546A">
                  <a:lumMod val="1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92881" indent="-192881">
              <a:buFont typeface="Wingdings" panose="05000000000000000000" pitchFamily="2" charset="2"/>
              <a:buChar char="Ø"/>
            </a:pPr>
            <a:r>
              <a:rPr lang="hu-HU" b="1" dirty="0"/>
              <a:t>Rövid áttekintés és bevezetés a rozsdamentes acél gyűrűkkel történő „csőjavítás”-</a:t>
            </a:r>
            <a:r>
              <a:rPr lang="hu-HU" b="1" dirty="0" err="1"/>
              <a:t>ba</a:t>
            </a:r>
            <a:r>
              <a:rPr lang="hu-HU" dirty="0"/>
              <a:t> – a Quick-</a:t>
            </a:r>
            <a:r>
              <a:rPr lang="hu-HU" dirty="0" err="1"/>
              <a:t>Lock</a:t>
            </a:r>
            <a:r>
              <a:rPr lang="hu-HU" dirty="0"/>
              <a:t> rendszerek példáján keresztül.</a:t>
            </a:r>
            <a:endParaRPr lang="de-DE" sz="3375" kern="0" dirty="0">
              <a:solidFill>
                <a:srgbClr val="C00000"/>
              </a:solidFill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7175D469-F3EF-44FF-99B6-8AB13EB5EF21}"/>
              </a:ext>
            </a:extLst>
          </p:cNvPr>
          <p:cNvSpPr txBox="1"/>
          <p:nvPr/>
        </p:nvSpPr>
        <p:spPr>
          <a:xfrm>
            <a:off x="94320" y="4455545"/>
            <a:ext cx="6669359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563"/>
              </a:spcBef>
              <a:defRPr/>
            </a:pPr>
            <a:r>
              <a:rPr lang="hu-HU" sz="1500" dirty="0"/>
              <a:t>Hely</a:t>
            </a:r>
            <a:r>
              <a:rPr lang="en-US" sz="1500" dirty="0"/>
              <a:t>: </a:t>
            </a:r>
            <a:r>
              <a:rPr lang="de-DE" sz="1500" dirty="0"/>
              <a:t>3325 </a:t>
            </a:r>
            <a:r>
              <a:rPr lang="de-DE" sz="1500" dirty="0" err="1"/>
              <a:t>Noszvaj</a:t>
            </a:r>
            <a:r>
              <a:rPr lang="de-DE" sz="1500" dirty="0"/>
              <a:t>, </a:t>
            </a:r>
            <a:r>
              <a:rPr lang="en-US" sz="1500" dirty="0"/>
              <a:t>D</a:t>
            </a:r>
            <a:r>
              <a:rPr lang="hu-HU" sz="1500" dirty="0" err="1"/>
              <a:t>átum</a:t>
            </a:r>
            <a:r>
              <a:rPr lang="en-US" sz="1500" dirty="0"/>
              <a:t>: </a:t>
            </a:r>
            <a:r>
              <a:rPr lang="hu-HU" sz="1500" dirty="0"/>
              <a:t>2026. január 26</a:t>
            </a:r>
            <a:r>
              <a:rPr lang="en-US" sz="1500" dirty="0"/>
              <a:t>, </a:t>
            </a:r>
            <a:r>
              <a:rPr lang="hu-HU" sz="1500" dirty="0"/>
              <a:t>Előadó</a:t>
            </a:r>
            <a:r>
              <a:rPr lang="en-US" sz="1500" dirty="0"/>
              <a:t>: Mark André Haebler</a:t>
            </a:r>
          </a:p>
        </p:txBody>
      </p:sp>
    </p:spTree>
    <p:extLst>
      <p:ext uri="{BB962C8B-B14F-4D97-AF65-F5344CB8AC3E}">
        <p14:creationId xmlns:p14="http://schemas.microsoft.com/office/powerpoint/2010/main" val="30446395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>
            <a:extLst>
              <a:ext uri="{FF2B5EF4-FFF2-40B4-BE49-F238E27FC236}">
                <a16:creationId xmlns:a16="http://schemas.microsoft.com/office/drawing/2014/main" id="{1C3073D8-4FFA-8755-5CDD-B44445A90F9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de-AT" dirty="0"/>
          </a:p>
        </p:txBody>
      </p:sp>
      <p:pic>
        <p:nvPicPr>
          <p:cNvPr id="6" name="Grafik 5" descr="Ein Bild, das Text, Screenshot, Website enthält.&#10;&#10;KI-generierte Inhalte können fehlerhaft sein.">
            <a:extLst>
              <a:ext uri="{FF2B5EF4-FFF2-40B4-BE49-F238E27FC236}">
                <a16:creationId xmlns:a16="http://schemas.microsoft.com/office/drawing/2014/main" id="{CBE3ADEC-A324-C99A-A999-66CBA25D35E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748" t="6045" r="2843"/>
          <a:stretch>
            <a:fillRect/>
          </a:stretch>
        </p:blipFill>
        <p:spPr>
          <a:xfrm>
            <a:off x="0" y="-5232"/>
            <a:ext cx="6858000" cy="5374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6676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352C379F-D866-76E1-BC14-5404DE6471F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de-AT"/>
          </a:p>
        </p:txBody>
      </p:sp>
      <p:pic>
        <p:nvPicPr>
          <p:cNvPr id="4" name="Grafik 3" descr="Ein Bild, das Text, Screenshot enthält.&#10;&#10;KI-generierte Inhalte können fehlerhaft sein.">
            <a:extLst>
              <a:ext uri="{FF2B5EF4-FFF2-40B4-BE49-F238E27FC236}">
                <a16:creationId xmlns:a16="http://schemas.microsoft.com/office/drawing/2014/main" id="{F73A42BD-E32D-AA8D-B5EA-5B3B0591D0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7384" y="0"/>
            <a:ext cx="6885384" cy="5459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1167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F0E25B86-D3EF-4570-87E1-DAB06EE68EC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hu-HU" dirty="0"/>
              <a:t>Fiatal tehetségek támogatása</a:t>
            </a:r>
            <a:r>
              <a:rPr lang="en-US" dirty="0"/>
              <a:t> </a:t>
            </a:r>
          </a:p>
          <a:p>
            <a:pPr lvl="1"/>
            <a:r>
              <a:rPr lang="hu-HU" dirty="0"/>
              <a:t>Díjátadás a grabenlos.2025 rendezvényen</a:t>
            </a:r>
            <a:endParaRPr lang="en-US" dirty="0"/>
          </a:p>
          <a:p>
            <a:pPr lvl="1"/>
            <a:r>
              <a:rPr lang="hu-HU" dirty="0"/>
              <a:t>Társszerzőség egy HTL könyvben</a:t>
            </a:r>
            <a:br>
              <a:rPr lang="en-US" dirty="0"/>
            </a:br>
            <a:endParaRPr lang="en-US" dirty="0"/>
          </a:p>
          <a:p>
            <a:r>
              <a:rPr lang="hu-HU" dirty="0"/>
              <a:t>Kurzusok a Bécsi Műszaki Egyetemen (TU Wien) és más egyetemeken</a:t>
            </a:r>
            <a:br>
              <a:rPr lang="en-US" dirty="0"/>
            </a:br>
            <a:endParaRPr lang="en-US" dirty="0"/>
          </a:p>
          <a:p>
            <a:r>
              <a:rPr lang="hu-HU" dirty="0"/>
              <a:t>Oktatási modulok műszaki iskolákban és fiatal építőmérnök-technikusok számára</a:t>
            </a:r>
            <a:endParaRPr lang="de-AT" dirty="0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5B8A1E06-2720-4256-A542-515A7E372497}"/>
              </a:ext>
            </a:extLst>
          </p:cNvPr>
          <p:cNvSpPr txBox="1"/>
          <p:nvPr/>
        </p:nvSpPr>
        <p:spPr>
          <a:xfrm>
            <a:off x="188639" y="195486"/>
            <a:ext cx="54006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2000" b="1" dirty="0"/>
              <a:t>Az AATT fő célkitűzései:</a:t>
            </a:r>
            <a:endParaRPr lang="de-DE" sz="2000" b="1" dirty="0"/>
          </a:p>
        </p:txBody>
      </p:sp>
    </p:spTree>
    <p:extLst>
      <p:ext uri="{BB962C8B-B14F-4D97-AF65-F5344CB8AC3E}">
        <p14:creationId xmlns:p14="http://schemas.microsoft.com/office/powerpoint/2010/main" val="27387742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D0A335-893D-63DF-2E6E-525582479B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A44DD809-F4E7-D7F3-D1F3-ED68EB027E9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AG01 | </a:t>
            </a:r>
            <a:r>
              <a:rPr lang="hu-HU" dirty="0"/>
              <a:t>Folyamatleírások és műszaki fejlesztés </a:t>
            </a:r>
          </a:p>
          <a:p>
            <a:r>
              <a:rPr lang="en-US" dirty="0"/>
              <a:t>AG02 | </a:t>
            </a:r>
            <a:r>
              <a:rPr lang="hu-HU" dirty="0"/>
              <a:t>Rendezvények</a:t>
            </a:r>
            <a:endParaRPr lang="en-US" dirty="0"/>
          </a:p>
          <a:p>
            <a:r>
              <a:rPr lang="en-US" dirty="0"/>
              <a:t>AG03 | </a:t>
            </a:r>
            <a:r>
              <a:rPr lang="hu-HU" dirty="0"/>
              <a:t>Képzés &amp; Oktatás</a:t>
            </a:r>
            <a:endParaRPr lang="en-US" dirty="0"/>
          </a:p>
          <a:p>
            <a:r>
              <a:rPr lang="en-US" dirty="0"/>
              <a:t>AG04 | </a:t>
            </a:r>
            <a:r>
              <a:rPr lang="hu-HU" dirty="0"/>
              <a:t>Támogatási környezet Ausztriában</a:t>
            </a:r>
            <a:endParaRPr lang="de-AT" dirty="0"/>
          </a:p>
          <a:p>
            <a:r>
              <a:rPr lang="de-AT" dirty="0"/>
              <a:t>AG06 | </a:t>
            </a:r>
            <a:r>
              <a:rPr lang="hu-HU" dirty="0"/>
              <a:t>CO₂-megtakarítások</a:t>
            </a:r>
            <a:br>
              <a:rPr lang="en-US" dirty="0"/>
            </a:b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86947A3D-6F42-E422-BFB7-CABCE0AD39E5}"/>
              </a:ext>
            </a:extLst>
          </p:cNvPr>
          <p:cNvSpPr txBox="1"/>
          <p:nvPr/>
        </p:nvSpPr>
        <p:spPr>
          <a:xfrm>
            <a:off x="188639" y="195486"/>
            <a:ext cx="54006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2000" b="1" dirty="0"/>
              <a:t>Munkacsoportok különböző fókuszokban:</a:t>
            </a:r>
            <a:endParaRPr lang="hu-HU" sz="2000" dirty="0"/>
          </a:p>
        </p:txBody>
      </p:sp>
    </p:spTree>
    <p:extLst>
      <p:ext uri="{BB962C8B-B14F-4D97-AF65-F5344CB8AC3E}">
        <p14:creationId xmlns:p14="http://schemas.microsoft.com/office/powerpoint/2010/main" val="20405621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6620E346-C552-F28A-B42D-B556FF0B6C79}"/>
              </a:ext>
            </a:extLst>
          </p:cNvPr>
          <p:cNvSpPr txBox="1"/>
          <p:nvPr/>
        </p:nvSpPr>
        <p:spPr>
          <a:xfrm>
            <a:off x="94320" y="2571750"/>
            <a:ext cx="666935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563"/>
              </a:spcBef>
              <a:defRPr/>
            </a:pPr>
            <a:r>
              <a:rPr lang="en-GB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Osztrák</a:t>
            </a:r>
            <a:r>
              <a:rPr lang="en-GB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800" b="1" dirty="0">
                <a:latin typeface="Arial" panose="020B0604020202020204" pitchFamily="34" charset="0"/>
                <a:cs typeface="Arial" panose="020B0604020202020204" pitchFamily="34" charset="0"/>
              </a:rPr>
              <a:t>Feltárás</a:t>
            </a:r>
            <a:r>
              <a:rPr lang="en-GB" sz="1800" b="1" dirty="0">
                <a:latin typeface="Arial" panose="020B0604020202020204" pitchFamily="34" charset="0"/>
                <a:cs typeface="Arial" panose="020B0604020202020204" pitchFamily="34" charset="0"/>
              </a:rPr>
              <a:t> Nélküli </a:t>
            </a:r>
            <a:r>
              <a:rPr lang="en-GB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Technológiai</a:t>
            </a:r>
            <a:r>
              <a:rPr lang="en-GB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800" b="1" dirty="0">
                <a:latin typeface="Arial" panose="020B0604020202020204" pitchFamily="34" charset="0"/>
                <a:cs typeface="Arial" panose="020B0604020202020204" pitchFamily="34" charset="0"/>
              </a:rPr>
              <a:t>Társaság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7187169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/>
          <p:cNvSpPr>
            <a:spLocks noGrp="1"/>
          </p:cNvSpPr>
          <p:nvPr>
            <p:ph type="body" sz="quarter" idx="10"/>
          </p:nvPr>
        </p:nvSpPr>
        <p:spPr>
          <a:xfrm>
            <a:off x="333375" y="195486"/>
            <a:ext cx="5399881" cy="4680519"/>
          </a:xfrm>
        </p:spPr>
        <p:txBody>
          <a:bodyPr/>
          <a:lstStyle/>
          <a:p>
            <a:pPr marL="0" indent="0">
              <a:buNone/>
            </a:pPr>
            <a:r>
              <a:rPr lang="de-DE" sz="2000" b="1" dirty="0"/>
              <a:t>Mi </a:t>
            </a:r>
            <a:r>
              <a:rPr lang="de-DE" sz="2000" b="1" dirty="0" err="1"/>
              <a:t>ez</a:t>
            </a:r>
            <a:r>
              <a:rPr lang="de-DE" sz="2000" b="1" dirty="0"/>
              <a:t>?</a:t>
            </a:r>
            <a:endParaRPr lang="hu-HU" sz="2000" b="1" dirty="0"/>
          </a:p>
          <a:p>
            <a:pPr marL="0" indent="0">
              <a:buNone/>
            </a:pPr>
            <a:r>
              <a:rPr lang="de-DE" dirty="0" err="1"/>
              <a:t>Kompetencia</a:t>
            </a:r>
            <a:r>
              <a:rPr lang="de-DE" dirty="0"/>
              <a:t>- és </a:t>
            </a:r>
            <a:r>
              <a:rPr lang="hu-HU" dirty="0"/>
              <a:t>Párbeszéd </a:t>
            </a:r>
            <a:r>
              <a:rPr lang="de-DE" dirty="0" err="1"/>
              <a:t>platform</a:t>
            </a:r>
            <a:endParaRPr lang="hu-HU" dirty="0"/>
          </a:p>
          <a:p>
            <a:pPr marL="0" indent="0">
              <a:buNone/>
            </a:pPr>
            <a:r>
              <a:rPr lang="hu-HU" dirty="0"/>
              <a:t>1991 óta önálló egyesületként működik</a:t>
            </a:r>
          </a:p>
          <a:p>
            <a:pPr marL="0" indent="0">
              <a:buNone/>
            </a:pPr>
            <a:r>
              <a:rPr lang="hu-HU" sz="2000" b="1" dirty="0"/>
              <a:t>Tagjai</a:t>
            </a:r>
            <a:endParaRPr lang="de-DE" sz="2000" b="1" dirty="0"/>
          </a:p>
          <a:p>
            <a:r>
              <a:rPr lang="en-US" dirty="0"/>
              <a:t>A </a:t>
            </a:r>
            <a:r>
              <a:rPr lang="en-US" dirty="0" err="1"/>
              <a:t>legfontosabb</a:t>
            </a:r>
            <a:r>
              <a:rPr lang="en-US" dirty="0"/>
              <a:t> </a:t>
            </a:r>
            <a:r>
              <a:rPr lang="en-US" dirty="0" err="1"/>
              <a:t>osztrák</a:t>
            </a:r>
            <a:r>
              <a:rPr lang="en-US" dirty="0"/>
              <a:t> </a:t>
            </a:r>
            <a:r>
              <a:rPr lang="en-US" dirty="0" err="1"/>
              <a:t>speciális</a:t>
            </a:r>
            <a:r>
              <a:rPr lang="en-US" dirty="0"/>
              <a:t> </a:t>
            </a:r>
            <a:r>
              <a:rPr lang="en-US" dirty="0" err="1"/>
              <a:t>mélyépítő</a:t>
            </a:r>
            <a:r>
              <a:rPr lang="en-US" dirty="0"/>
              <a:t> </a:t>
            </a:r>
            <a:r>
              <a:rPr lang="en-US" dirty="0" err="1"/>
              <a:t>vállalatok</a:t>
            </a:r>
            <a:endParaRPr lang="hu-HU" dirty="0"/>
          </a:p>
          <a:p>
            <a:r>
              <a:rPr lang="hu-HU" dirty="0"/>
              <a:t>Önkormányzati közművek és cégek, akik technológiáink alkalmazásából profitálnak</a:t>
            </a:r>
          </a:p>
          <a:p>
            <a:r>
              <a:rPr lang="en-US" dirty="0" err="1"/>
              <a:t>Mérnökök</a:t>
            </a:r>
            <a:r>
              <a:rPr lang="en-US" dirty="0"/>
              <a:t> és </a:t>
            </a:r>
            <a:r>
              <a:rPr lang="en-US" dirty="0" err="1"/>
              <a:t>tervező</a:t>
            </a:r>
            <a:r>
              <a:rPr lang="en-US" dirty="0"/>
              <a:t> </a:t>
            </a:r>
            <a:r>
              <a:rPr lang="en-US" dirty="0" err="1"/>
              <a:t>irodák</a:t>
            </a:r>
            <a:endParaRPr lang="hu-HU" dirty="0"/>
          </a:p>
          <a:p>
            <a:r>
              <a:rPr lang="en-US" dirty="0"/>
              <a:t>Építőipari </a:t>
            </a:r>
            <a:r>
              <a:rPr lang="en-US" dirty="0" err="1"/>
              <a:t>alkatrészek</a:t>
            </a:r>
            <a:r>
              <a:rPr lang="en-US" dirty="0"/>
              <a:t> és </a:t>
            </a:r>
            <a:r>
              <a:rPr lang="en-US" dirty="0" err="1"/>
              <a:t>speciális</a:t>
            </a:r>
            <a:r>
              <a:rPr lang="en-US" dirty="0"/>
              <a:t> </a:t>
            </a:r>
            <a:r>
              <a:rPr lang="en-US" dirty="0" err="1"/>
              <a:t>gépek</a:t>
            </a:r>
            <a:r>
              <a:rPr lang="en-US" dirty="0"/>
              <a:t> </a:t>
            </a:r>
            <a:r>
              <a:rPr lang="en-US" dirty="0" err="1"/>
              <a:t>gyártói</a:t>
            </a:r>
            <a:r>
              <a:rPr lang="en-US" dirty="0"/>
              <a:t> és </a:t>
            </a:r>
            <a:r>
              <a:rPr lang="en-US" dirty="0" err="1"/>
              <a:t>forgalmazói</a:t>
            </a:r>
            <a:endParaRPr lang="hu-HU" dirty="0"/>
          </a:p>
          <a:p>
            <a:r>
              <a:rPr lang="hu-HU" dirty="0"/>
              <a:t>Érdekeltek – különösen a tudomány és a kutatás területéről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676297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90D6E6-74EE-DDE1-C566-AA4694D225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>
            <a:extLst>
              <a:ext uri="{FF2B5EF4-FFF2-40B4-BE49-F238E27FC236}">
                <a16:creationId xmlns:a16="http://schemas.microsoft.com/office/drawing/2014/main" id="{10EAF34D-41F7-EE38-C01E-80F0E5FAF38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3375" y="195486"/>
            <a:ext cx="5399881" cy="4680519"/>
          </a:xfrm>
        </p:spPr>
        <p:txBody>
          <a:bodyPr/>
          <a:lstStyle/>
          <a:p>
            <a:pPr marL="0" indent="0">
              <a:buNone/>
            </a:pPr>
            <a:r>
              <a:rPr lang="de-DE" sz="2000" b="1" dirty="0" err="1"/>
              <a:t>Igazgatótanács</a:t>
            </a:r>
            <a:endParaRPr lang="hu-HU" sz="2000" b="1" dirty="0"/>
          </a:p>
          <a:p>
            <a:pPr marL="0" indent="0">
              <a:buNone/>
            </a:pPr>
            <a:endParaRPr lang="de-DE" sz="2000" dirty="0"/>
          </a:p>
          <a:p>
            <a:pPr marL="0" indent="0">
              <a:buNone/>
            </a:pPr>
            <a:r>
              <a:rPr lang="hu-HU" sz="2000" dirty="0"/>
              <a:t>10 főből áll</a:t>
            </a:r>
            <a:endParaRPr lang="de-DE" sz="1600" dirty="0"/>
          </a:p>
          <a:p>
            <a:r>
              <a:rPr lang="en-US" dirty="0" err="1"/>
              <a:t>Elnök</a:t>
            </a:r>
            <a:endParaRPr lang="hu-HU" dirty="0"/>
          </a:p>
          <a:p>
            <a:r>
              <a:rPr lang="hu-HU" dirty="0"/>
              <a:t>Két képviselő az építőipari vállalatok részéről</a:t>
            </a:r>
            <a:endParaRPr lang="en-US" dirty="0"/>
          </a:p>
          <a:p>
            <a:r>
              <a:rPr lang="hu-HU" dirty="0"/>
              <a:t>Két képviselő az önkormányzati közművekből vagy olyan vállalatoktól, amelyek a technológiáink alkalmazásából profitálnak</a:t>
            </a:r>
          </a:p>
          <a:p>
            <a:r>
              <a:rPr lang="en-US" dirty="0" err="1"/>
              <a:t>Két</a:t>
            </a:r>
            <a:r>
              <a:rPr lang="en-US" dirty="0"/>
              <a:t> </a:t>
            </a:r>
            <a:r>
              <a:rPr lang="en-US" dirty="0" err="1"/>
              <a:t>képviselő</a:t>
            </a:r>
            <a:r>
              <a:rPr lang="en-US" dirty="0"/>
              <a:t> a </a:t>
            </a:r>
            <a:r>
              <a:rPr lang="en-US" dirty="0" err="1"/>
              <a:t>mérnökök</a:t>
            </a:r>
            <a:r>
              <a:rPr lang="en-US" dirty="0"/>
              <a:t> és </a:t>
            </a:r>
            <a:r>
              <a:rPr lang="en-US" dirty="0" err="1"/>
              <a:t>tervező</a:t>
            </a:r>
            <a:r>
              <a:rPr lang="en-US" dirty="0"/>
              <a:t> </a:t>
            </a:r>
            <a:r>
              <a:rPr lang="en-US" dirty="0" err="1"/>
              <a:t>irodák</a:t>
            </a:r>
            <a:r>
              <a:rPr lang="en-US" dirty="0"/>
              <a:t> </a:t>
            </a:r>
            <a:r>
              <a:rPr lang="en-US" dirty="0" err="1"/>
              <a:t>részéről</a:t>
            </a:r>
            <a:endParaRPr lang="hu-HU" dirty="0"/>
          </a:p>
          <a:p>
            <a:r>
              <a:rPr lang="en-US" dirty="0" err="1"/>
              <a:t>Két</a:t>
            </a:r>
            <a:r>
              <a:rPr lang="hu-HU" dirty="0"/>
              <a:t> képviselő</a:t>
            </a:r>
            <a:r>
              <a:rPr lang="en-US" dirty="0"/>
              <a:t> </a:t>
            </a:r>
            <a:r>
              <a:rPr lang="hu-HU" dirty="0"/>
              <a:t>az </a:t>
            </a:r>
            <a:r>
              <a:rPr lang="en-US" dirty="0" err="1"/>
              <a:t>építőipari</a:t>
            </a:r>
            <a:r>
              <a:rPr lang="en-US" dirty="0"/>
              <a:t> </a:t>
            </a:r>
            <a:r>
              <a:rPr lang="en-US" dirty="0" err="1"/>
              <a:t>alkatrészek</a:t>
            </a:r>
            <a:r>
              <a:rPr lang="en-US" dirty="0"/>
              <a:t> és </a:t>
            </a:r>
            <a:r>
              <a:rPr lang="en-US" dirty="0" err="1"/>
              <a:t>speciális</a:t>
            </a:r>
            <a:r>
              <a:rPr lang="en-US" dirty="0"/>
              <a:t> </a:t>
            </a:r>
            <a:r>
              <a:rPr lang="en-US" dirty="0" err="1"/>
              <a:t>gépek</a:t>
            </a:r>
            <a:r>
              <a:rPr lang="en-US" dirty="0"/>
              <a:t> </a:t>
            </a:r>
            <a:r>
              <a:rPr lang="en-US" dirty="0" err="1"/>
              <a:t>gyártó</a:t>
            </a:r>
            <a:r>
              <a:rPr lang="hu-HU" dirty="0"/>
              <a:t>i</a:t>
            </a:r>
            <a:r>
              <a:rPr lang="en-US" dirty="0"/>
              <a:t> és </a:t>
            </a:r>
            <a:r>
              <a:rPr lang="en-US" dirty="0" err="1"/>
              <a:t>kereskedő</a:t>
            </a:r>
            <a:r>
              <a:rPr lang="hu-HU" dirty="0"/>
              <a:t>i részéről</a:t>
            </a:r>
          </a:p>
          <a:p>
            <a:r>
              <a:rPr lang="hu-HU" dirty="0"/>
              <a:t>Főtitkár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45759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3EA1D80E-65FD-4F3E-A6AC-A2882466E6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179" y="123478"/>
            <a:ext cx="6305641" cy="4176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5540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2E4DF131-36B6-4607-BFC2-D8F094B0446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1600" dirty="0">
                <a:solidFill>
                  <a:srgbClr val="333333"/>
                </a:solidFill>
                <a:latin typeface="Open Sans" panose="020B0606030504020204" pitchFamily="34" charset="0"/>
              </a:rPr>
              <a:t>Az </a:t>
            </a:r>
            <a:r>
              <a:rPr lang="hu-HU" sz="1600" dirty="0">
                <a:solidFill>
                  <a:srgbClr val="333333"/>
                </a:solidFill>
                <a:latin typeface="Open Sans" panose="020B0606030504020204" pitchFamily="34" charset="0"/>
              </a:rPr>
              <a:t>feltárás </a:t>
            </a:r>
            <a:r>
              <a:rPr lang="en-US" sz="1600" dirty="0" err="1">
                <a:solidFill>
                  <a:srgbClr val="333333"/>
                </a:solidFill>
                <a:latin typeface="Open Sans" panose="020B0606030504020204" pitchFamily="34" charset="0"/>
              </a:rPr>
              <a:t>nélküli</a:t>
            </a:r>
            <a:r>
              <a:rPr lang="en-US" sz="1600" dirty="0">
                <a:solidFill>
                  <a:srgbClr val="333333"/>
                </a:solidFill>
                <a:latin typeface="Open Sans" panose="020B0606030504020204" pitchFamily="34" charset="0"/>
              </a:rPr>
              <a:t> </a:t>
            </a:r>
            <a:r>
              <a:rPr lang="en-US" sz="1600" dirty="0" err="1">
                <a:solidFill>
                  <a:srgbClr val="333333"/>
                </a:solidFill>
                <a:latin typeface="Open Sans" panose="020B0606030504020204" pitchFamily="34" charset="0"/>
              </a:rPr>
              <a:t>technológiák</a:t>
            </a:r>
            <a:r>
              <a:rPr lang="en-US" sz="1600" dirty="0">
                <a:solidFill>
                  <a:srgbClr val="333333"/>
                </a:solidFill>
                <a:latin typeface="Open Sans" panose="020B0606030504020204" pitchFamily="34" charset="0"/>
              </a:rPr>
              <a:t> </a:t>
            </a:r>
            <a:r>
              <a:rPr lang="en-US" sz="1600" dirty="0" err="1">
                <a:solidFill>
                  <a:srgbClr val="333333"/>
                </a:solidFill>
                <a:latin typeface="Open Sans" panose="020B0606030504020204" pitchFamily="34" charset="0"/>
              </a:rPr>
              <a:t>aktívan</a:t>
            </a:r>
            <a:r>
              <a:rPr lang="en-US" sz="1600" dirty="0">
                <a:solidFill>
                  <a:srgbClr val="333333"/>
                </a:solidFill>
                <a:latin typeface="Open Sans" panose="020B0606030504020204" pitchFamily="34" charset="0"/>
              </a:rPr>
              <a:t> </a:t>
            </a:r>
            <a:r>
              <a:rPr lang="en-US" sz="1600" dirty="0" err="1">
                <a:solidFill>
                  <a:srgbClr val="333333"/>
                </a:solidFill>
                <a:latin typeface="Open Sans" panose="020B0606030504020204" pitchFamily="34" charset="0"/>
              </a:rPr>
              <a:t>támogatják</a:t>
            </a:r>
            <a:r>
              <a:rPr lang="en-US" sz="1600" dirty="0">
                <a:solidFill>
                  <a:srgbClr val="333333"/>
                </a:solidFill>
                <a:latin typeface="Open Sans" panose="020B0606030504020204" pitchFamily="34" charset="0"/>
              </a:rPr>
              <a:t> a </a:t>
            </a:r>
            <a:r>
              <a:rPr lang="en-US" sz="1600" dirty="0" err="1">
                <a:solidFill>
                  <a:srgbClr val="333333"/>
                </a:solidFill>
                <a:latin typeface="Open Sans" panose="020B0606030504020204" pitchFamily="34" charset="0"/>
              </a:rPr>
              <a:t>környezetvédelmet</a:t>
            </a:r>
            <a:r>
              <a:rPr lang="en-US" sz="1600" dirty="0">
                <a:solidFill>
                  <a:srgbClr val="333333"/>
                </a:solidFill>
                <a:latin typeface="Open Sans" panose="020B0606030504020204" pitchFamily="34" charset="0"/>
              </a:rPr>
              <a:t>, és </a:t>
            </a:r>
            <a:r>
              <a:rPr lang="en-US" sz="1600" dirty="0" err="1">
                <a:solidFill>
                  <a:srgbClr val="333333"/>
                </a:solidFill>
                <a:latin typeface="Open Sans" panose="020B0606030504020204" pitchFamily="34" charset="0"/>
              </a:rPr>
              <a:t>javítják</a:t>
            </a:r>
            <a:r>
              <a:rPr lang="en-US" sz="1600" dirty="0">
                <a:solidFill>
                  <a:srgbClr val="333333"/>
                </a:solidFill>
                <a:latin typeface="Open Sans" panose="020B0606030504020204" pitchFamily="34" charset="0"/>
              </a:rPr>
              <a:t> a </a:t>
            </a:r>
            <a:r>
              <a:rPr lang="en-US" sz="1600" dirty="0" err="1">
                <a:solidFill>
                  <a:srgbClr val="333333"/>
                </a:solidFill>
                <a:latin typeface="Open Sans" panose="020B0606030504020204" pitchFamily="34" charset="0"/>
              </a:rPr>
              <a:t>lakosok</a:t>
            </a:r>
            <a:r>
              <a:rPr lang="en-US" sz="1600" dirty="0">
                <a:solidFill>
                  <a:srgbClr val="333333"/>
                </a:solidFill>
                <a:latin typeface="Open Sans" panose="020B0606030504020204" pitchFamily="34" charset="0"/>
              </a:rPr>
              <a:t>, </a:t>
            </a:r>
            <a:r>
              <a:rPr lang="en-US" sz="1600" dirty="0" err="1">
                <a:solidFill>
                  <a:srgbClr val="333333"/>
                </a:solidFill>
                <a:latin typeface="Open Sans" panose="020B0606030504020204" pitchFamily="34" charset="0"/>
              </a:rPr>
              <a:t>ügyfelek</a:t>
            </a:r>
            <a:r>
              <a:rPr lang="en-US" sz="1600" dirty="0">
                <a:solidFill>
                  <a:srgbClr val="333333"/>
                </a:solidFill>
                <a:latin typeface="Open Sans" panose="020B0606030504020204" pitchFamily="34" charset="0"/>
              </a:rPr>
              <a:t> és </a:t>
            </a:r>
            <a:r>
              <a:rPr lang="en-US" sz="1600" dirty="0" err="1">
                <a:solidFill>
                  <a:srgbClr val="333333"/>
                </a:solidFill>
                <a:latin typeface="Open Sans" panose="020B0606030504020204" pitchFamily="34" charset="0"/>
              </a:rPr>
              <a:t>közösségek</a:t>
            </a:r>
            <a:r>
              <a:rPr lang="en-US" sz="1600" dirty="0">
                <a:solidFill>
                  <a:srgbClr val="333333"/>
                </a:solidFill>
                <a:latin typeface="Open Sans" panose="020B0606030504020204" pitchFamily="34" charset="0"/>
              </a:rPr>
              <a:t> </a:t>
            </a:r>
            <a:r>
              <a:rPr lang="en-US" sz="1600" dirty="0" err="1">
                <a:solidFill>
                  <a:srgbClr val="333333"/>
                </a:solidFill>
                <a:latin typeface="Open Sans" panose="020B0606030504020204" pitchFamily="34" charset="0"/>
              </a:rPr>
              <a:t>életminőségét</a:t>
            </a:r>
            <a:r>
              <a:rPr lang="en-US" sz="1600" dirty="0">
                <a:solidFill>
                  <a:srgbClr val="333333"/>
                </a:solidFill>
                <a:latin typeface="Open Sans" panose="020B0606030504020204" pitchFamily="34" charset="0"/>
              </a:rPr>
              <a:t> </a:t>
            </a:r>
            <a:r>
              <a:rPr lang="en-US" sz="1600" dirty="0" err="1">
                <a:solidFill>
                  <a:srgbClr val="333333"/>
                </a:solidFill>
                <a:latin typeface="Open Sans" panose="020B0606030504020204" pitchFamily="34" charset="0"/>
              </a:rPr>
              <a:t>az</a:t>
            </a:r>
            <a:r>
              <a:rPr lang="en-US" sz="1600" dirty="0">
                <a:solidFill>
                  <a:srgbClr val="333333"/>
                </a:solidFill>
                <a:latin typeface="Open Sans" panose="020B0606030504020204" pitchFamily="34" charset="0"/>
              </a:rPr>
              <a:t> </a:t>
            </a:r>
            <a:r>
              <a:rPr lang="en-US" sz="1600" dirty="0" err="1">
                <a:solidFill>
                  <a:srgbClr val="333333"/>
                </a:solidFill>
                <a:latin typeface="Open Sans" panose="020B0606030504020204" pitchFamily="34" charset="0"/>
              </a:rPr>
              <a:t>alábbiak</a:t>
            </a:r>
            <a:r>
              <a:rPr lang="en-US" sz="1600" dirty="0">
                <a:solidFill>
                  <a:srgbClr val="333333"/>
                </a:solidFill>
                <a:latin typeface="Open Sans" panose="020B0606030504020204" pitchFamily="34" charset="0"/>
              </a:rPr>
              <a:t> </a:t>
            </a:r>
            <a:r>
              <a:rPr lang="en-US" sz="1600" dirty="0" err="1">
                <a:solidFill>
                  <a:srgbClr val="333333"/>
                </a:solidFill>
                <a:latin typeface="Open Sans" panose="020B0606030504020204" pitchFamily="34" charset="0"/>
              </a:rPr>
              <a:t>révén</a:t>
            </a:r>
            <a:r>
              <a:rPr lang="en-US" sz="1600" dirty="0">
                <a:solidFill>
                  <a:srgbClr val="333333"/>
                </a:solidFill>
                <a:latin typeface="Open Sans" panose="020B0606030504020204" pitchFamily="34" charset="0"/>
              </a:rPr>
              <a:t>:</a:t>
            </a:r>
            <a:endParaRPr lang="en-US" sz="1600" b="0" i="0" dirty="0">
              <a:solidFill>
                <a:srgbClr val="333333"/>
              </a:solidFill>
              <a:effectLst/>
              <a:latin typeface="Open Sans" panose="020B0606030504020204" pitchFamily="34" charset="0"/>
            </a:endParaRPr>
          </a:p>
          <a:p>
            <a:r>
              <a:rPr lang="en-US" sz="1600" b="0" i="0" dirty="0" err="1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Rövidebb</a:t>
            </a:r>
            <a:r>
              <a:rPr lang="en-US" sz="1600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sz="1600" b="0" i="0" dirty="0" err="1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építési</a:t>
            </a:r>
            <a:r>
              <a:rPr lang="en-US" sz="1600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sz="1600" b="0" i="0" dirty="0" err="1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idők</a:t>
            </a:r>
            <a:r>
              <a:rPr lang="en-US" sz="1600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,</a:t>
            </a:r>
          </a:p>
          <a:p>
            <a:r>
              <a:rPr lang="hu-HU" sz="1600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j</a:t>
            </a:r>
            <a:r>
              <a:rPr lang="en-US" sz="1600" b="0" i="0" dirty="0" err="1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elentősen</a:t>
            </a:r>
            <a:r>
              <a:rPr lang="en-US" sz="1600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sz="1600" b="0" i="0" dirty="0" err="1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csökkentett</a:t>
            </a:r>
            <a:r>
              <a:rPr lang="en-US" sz="1600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 CO²-kibocsátás,</a:t>
            </a:r>
          </a:p>
          <a:p>
            <a:r>
              <a:rPr lang="en-US" sz="1600" b="0" i="0" dirty="0" err="1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Kevesebb</a:t>
            </a:r>
            <a:r>
              <a:rPr lang="en-US" sz="1600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sz="1600" b="0" i="0" dirty="0" err="1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zaj</a:t>
            </a:r>
            <a:r>
              <a:rPr lang="en-US" sz="1600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- és </a:t>
            </a:r>
            <a:r>
              <a:rPr lang="en-US" sz="1600" b="0" i="0" dirty="0" err="1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finompor-terhelés</a:t>
            </a:r>
            <a:r>
              <a:rPr lang="en-US" sz="1600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,</a:t>
            </a:r>
          </a:p>
          <a:p>
            <a:r>
              <a:rPr lang="en-US" sz="1600" b="0" i="0" dirty="0" err="1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Költségelőnyök</a:t>
            </a:r>
            <a:endParaRPr lang="de-AT" dirty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ED7D175A-0E92-4043-8B3D-A1577A321EE0}"/>
              </a:ext>
            </a:extLst>
          </p:cNvPr>
          <p:cNvSpPr txBox="1"/>
          <p:nvPr/>
        </p:nvSpPr>
        <p:spPr>
          <a:xfrm>
            <a:off x="333375" y="283463"/>
            <a:ext cx="34390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2000" b="1" dirty="0"/>
              <a:t>Miért</a:t>
            </a:r>
            <a:r>
              <a:rPr lang="de-AT" sz="2000" b="1" dirty="0"/>
              <a:t> </a:t>
            </a:r>
            <a:r>
              <a:rPr lang="hu-HU" sz="2000" b="1" dirty="0"/>
              <a:t>a </a:t>
            </a:r>
            <a:r>
              <a:rPr lang="de-AT" sz="2000" b="1" dirty="0" err="1"/>
              <a:t>no</a:t>
            </a:r>
            <a:r>
              <a:rPr lang="hu-HU" sz="2000" b="1" dirty="0"/>
              <a:t>-</a:t>
            </a:r>
            <a:r>
              <a:rPr lang="de-AT" sz="2000" b="1" dirty="0" err="1"/>
              <a:t>dig</a:t>
            </a:r>
            <a:r>
              <a:rPr lang="de-AT" sz="2000" b="1" dirty="0"/>
              <a:t>?</a:t>
            </a:r>
            <a:endParaRPr lang="de-AT" b="1" dirty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5DA92087-C53E-4793-9AD9-507D33FEBE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375" y="3291830"/>
            <a:ext cx="5111849" cy="1692436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CDA435E5-F420-4B40-A148-ABBFC264CB3B}"/>
              </a:ext>
            </a:extLst>
          </p:cNvPr>
          <p:cNvSpPr txBox="1"/>
          <p:nvPr/>
        </p:nvSpPr>
        <p:spPr>
          <a:xfrm>
            <a:off x="357716" y="4421455"/>
            <a:ext cx="3439048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de-AT" sz="1100" b="0" i="0" u="none" strike="noStrike" baseline="0" dirty="0">
              <a:solidFill>
                <a:schemeClr val="bg1"/>
              </a:solidFill>
            </a:endParaRPr>
          </a:p>
          <a:p>
            <a:r>
              <a:rPr lang="de-AT" sz="1100" b="0" i="0" u="none" strike="noStrike" baseline="0" dirty="0">
                <a:solidFill>
                  <a:schemeClr val="bg1"/>
                </a:solidFill>
              </a:rPr>
              <a:t> </a:t>
            </a:r>
            <a:r>
              <a:rPr lang="de-AT" sz="1400" b="0" i="1" u="none" strike="noStrike" baseline="0" dirty="0">
                <a:solidFill>
                  <a:schemeClr val="bg1"/>
                </a:solidFill>
              </a:rPr>
              <a:t>#sanierung #nachhaltig #grabenlos </a:t>
            </a:r>
            <a:endParaRPr lang="de-AT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60137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6CCA5FA3-170F-C26E-F0E1-4F3E6416140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3375" y="842963"/>
            <a:ext cx="5111849" cy="4105051"/>
          </a:xfrm>
        </p:spPr>
        <p:txBody>
          <a:bodyPr/>
          <a:lstStyle/>
          <a:p>
            <a:r>
              <a:rPr lang="de-DE" dirty="0"/>
              <a:t>Roadshow</a:t>
            </a:r>
            <a:r>
              <a:rPr lang="hu-HU" dirty="0"/>
              <a:t>-k</a:t>
            </a:r>
            <a:r>
              <a:rPr lang="de-DE" dirty="0"/>
              <a:t> </a:t>
            </a:r>
          </a:p>
          <a:p>
            <a:pPr lvl="1"/>
            <a:r>
              <a:rPr lang="hu-HU" dirty="0"/>
              <a:t>2026-ra még nincs rögzítve időpont (példák a későbbiekben)</a:t>
            </a:r>
            <a:endParaRPr lang="de-DE" dirty="0"/>
          </a:p>
          <a:p>
            <a:r>
              <a:rPr lang="de-AT" dirty="0" err="1"/>
              <a:t>Továbbképzések</a:t>
            </a:r>
            <a:endParaRPr lang="de-DE" dirty="0"/>
          </a:p>
          <a:p>
            <a:pPr lvl="1"/>
            <a:r>
              <a:rPr lang="de-DE" b="1" dirty="0" err="1"/>
              <a:t>Webin</a:t>
            </a:r>
            <a:r>
              <a:rPr lang="hu-HU" b="1" dirty="0"/>
              <a:t>á</a:t>
            </a:r>
            <a:r>
              <a:rPr lang="de-DE" b="1" dirty="0"/>
              <a:t>r </a:t>
            </a:r>
            <a:r>
              <a:rPr lang="hu-HU" dirty="0"/>
              <a:t>2026. február 24., 10:00</a:t>
            </a:r>
            <a:endParaRPr lang="de-DE" dirty="0"/>
          </a:p>
          <a:p>
            <a:pPr lvl="2"/>
            <a:r>
              <a:rPr lang="hu-HU" b="1" dirty="0"/>
              <a:t>Téma:</a:t>
            </a:r>
            <a:r>
              <a:rPr lang="hu-HU" dirty="0"/>
              <a:t> EU 2020/2184 sz. ivóvíz-irányelv (EU </a:t>
            </a:r>
            <a:r>
              <a:rPr lang="hu-HU" dirty="0" err="1"/>
              <a:t>Drinking-Water</a:t>
            </a:r>
            <a:r>
              <a:rPr lang="hu-HU" dirty="0"/>
              <a:t> </a:t>
            </a:r>
            <a:r>
              <a:rPr lang="hu-HU" dirty="0" err="1"/>
              <a:t>Directive</a:t>
            </a:r>
            <a:r>
              <a:rPr lang="hu-HU" dirty="0"/>
              <a:t>)</a:t>
            </a:r>
            <a:endParaRPr lang="de-AT" dirty="0"/>
          </a:p>
          <a:p>
            <a:pPr lvl="1"/>
            <a:r>
              <a:rPr lang="hu-HU" dirty="0"/>
              <a:t>Moduláris előadások a HTL-ben a mélyépítés és környezetvédelmi technológia területén</a:t>
            </a:r>
            <a:endParaRPr lang="en-US" dirty="0"/>
          </a:p>
          <a:p>
            <a:r>
              <a:rPr lang="en-US" dirty="0"/>
              <a:t>grabenlos.2026</a:t>
            </a:r>
          </a:p>
          <a:p>
            <a:pPr lvl="1"/>
            <a:r>
              <a:rPr lang="en-US" dirty="0" err="1"/>
              <a:t>Konferencia</a:t>
            </a:r>
            <a:r>
              <a:rPr lang="en-US" dirty="0"/>
              <a:t> kb. 10 </a:t>
            </a:r>
            <a:r>
              <a:rPr lang="en-US" dirty="0" err="1"/>
              <a:t>szakmai</a:t>
            </a:r>
            <a:r>
              <a:rPr lang="en-US" dirty="0"/>
              <a:t> </a:t>
            </a:r>
            <a:r>
              <a:rPr lang="en-US" dirty="0" err="1"/>
              <a:t>előadással</a:t>
            </a:r>
            <a:r>
              <a:rPr lang="en-US" dirty="0"/>
              <a:t>, </a:t>
            </a:r>
            <a:r>
              <a:rPr lang="en-US" dirty="0" err="1"/>
              <a:t>gyakorlati</a:t>
            </a:r>
            <a:r>
              <a:rPr lang="en-US" dirty="0"/>
              <a:t> </a:t>
            </a:r>
            <a:r>
              <a:rPr lang="en-US" dirty="0" err="1"/>
              <a:t>bemutatókkal</a:t>
            </a:r>
            <a:r>
              <a:rPr lang="en-US" dirty="0"/>
              <a:t> és </a:t>
            </a:r>
            <a:r>
              <a:rPr lang="en-US" dirty="0" err="1"/>
              <a:t>tanulmányi</a:t>
            </a:r>
            <a:r>
              <a:rPr lang="en-US" dirty="0"/>
              <a:t> </a:t>
            </a:r>
            <a:r>
              <a:rPr lang="en-US" dirty="0" err="1"/>
              <a:t>kirándulásokkal</a:t>
            </a:r>
            <a:endParaRPr lang="en-US" dirty="0"/>
          </a:p>
          <a:p>
            <a:pPr lvl="1"/>
            <a:r>
              <a:rPr lang="hu-HU" dirty="0"/>
              <a:t>Időpont: 2026. szeptember 29–30</a:t>
            </a:r>
          </a:p>
          <a:p>
            <a:pPr lvl="1"/>
            <a:r>
              <a:rPr lang="hu-HU" dirty="0"/>
              <a:t>Cím</a:t>
            </a:r>
            <a:r>
              <a:rPr lang="en-US" dirty="0"/>
              <a:t>: No Dig &amp; </a:t>
            </a:r>
            <a:r>
              <a:rPr lang="hu-HU" dirty="0"/>
              <a:t>Kék-Zöld: Fenntartható infrastruktúra az éghajlati ellenálló képességért</a:t>
            </a:r>
            <a:endParaRPr lang="de-AT" dirty="0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F96523D6-F9C7-BEC3-1173-AD564103D66E}"/>
              </a:ext>
            </a:extLst>
          </p:cNvPr>
          <p:cNvSpPr txBox="1"/>
          <p:nvPr/>
        </p:nvSpPr>
        <p:spPr>
          <a:xfrm>
            <a:off x="333375" y="283463"/>
            <a:ext cx="34390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AT" sz="2000" b="1" dirty="0" err="1"/>
              <a:t>Gyakori</a:t>
            </a:r>
            <a:r>
              <a:rPr lang="de-AT" sz="2000" b="1" dirty="0"/>
              <a:t> rendezvények</a:t>
            </a:r>
            <a:endParaRPr lang="de-AT" b="1" dirty="0"/>
          </a:p>
        </p:txBody>
      </p:sp>
    </p:spTree>
    <p:extLst>
      <p:ext uri="{BB962C8B-B14F-4D97-AF65-F5344CB8AC3E}">
        <p14:creationId xmlns:p14="http://schemas.microsoft.com/office/powerpoint/2010/main" val="12873524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B29072A-7717-B06B-E5C6-E1B22C98703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9835" y="999812"/>
            <a:ext cx="2519561" cy="3852426"/>
          </a:xfrm>
        </p:spPr>
        <p:txBody>
          <a:bodyPr/>
          <a:lstStyle/>
          <a:p>
            <a:r>
              <a:rPr lang="hu-HU" dirty="0"/>
              <a:t>Mérnökök</a:t>
            </a:r>
            <a:endParaRPr lang="de-DE" dirty="0"/>
          </a:p>
          <a:p>
            <a:r>
              <a:rPr lang="hu-HU" dirty="0">
                <a:solidFill>
                  <a:srgbClr val="333333"/>
                </a:solidFill>
                <a:latin typeface="Open Sans" panose="020B0606030504020204" pitchFamily="34" charset="0"/>
              </a:rPr>
              <a:t>Építőipari vállaltok</a:t>
            </a:r>
            <a:endParaRPr lang="de-DE" dirty="0"/>
          </a:p>
          <a:p>
            <a:r>
              <a:rPr lang="hu-HU" dirty="0">
                <a:solidFill>
                  <a:srgbClr val="333333"/>
                </a:solidFill>
                <a:latin typeface="Open Sans" panose="020B0606030504020204" pitchFamily="34" charset="0"/>
              </a:rPr>
              <a:t>Gyártók</a:t>
            </a:r>
            <a:endParaRPr lang="en-US" dirty="0">
              <a:solidFill>
                <a:srgbClr val="333333"/>
              </a:solidFill>
              <a:latin typeface="Open Sans" panose="020B0606030504020204" pitchFamily="34" charset="0"/>
            </a:endParaRPr>
          </a:p>
          <a:p>
            <a:endParaRPr lang="en-US" dirty="0">
              <a:solidFill>
                <a:srgbClr val="333333"/>
              </a:solidFill>
              <a:latin typeface="Open Sans" panose="020B0606030504020204" pitchFamily="34" charset="0"/>
            </a:endParaRPr>
          </a:p>
          <a:p>
            <a:r>
              <a:rPr lang="hu-HU" dirty="0">
                <a:solidFill>
                  <a:srgbClr val="333333"/>
                </a:solidFill>
                <a:latin typeface="Open Sans" panose="020B0606030504020204" pitchFamily="34" charset="0"/>
              </a:rPr>
              <a:t>Helyszíni szemle</a:t>
            </a:r>
            <a:endParaRPr lang="de-AT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58FF2D55-7B07-5188-808B-BFCBFB7FC0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7495" y="785239"/>
            <a:ext cx="1666828" cy="2499742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93D65A45-33C0-1A86-7A10-3926A6186BCE}"/>
              </a:ext>
            </a:extLst>
          </p:cNvPr>
          <p:cNvSpPr txBox="1"/>
          <p:nvPr/>
        </p:nvSpPr>
        <p:spPr>
          <a:xfrm>
            <a:off x="333374" y="283463"/>
            <a:ext cx="503984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2000" b="1" dirty="0" err="1"/>
              <a:t>Legjobb</a:t>
            </a:r>
            <a:r>
              <a:rPr lang="de-DE" sz="2000" b="1" dirty="0"/>
              <a:t> </a:t>
            </a:r>
            <a:r>
              <a:rPr lang="de-DE" sz="2000" b="1" dirty="0" err="1"/>
              <a:t>gyakorlatok</a:t>
            </a:r>
            <a:r>
              <a:rPr lang="de-DE" sz="2000" b="1" dirty="0"/>
              <a:t> – Roadshow-k</a:t>
            </a:r>
            <a:endParaRPr lang="de-AT" b="1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03BEA2F3-2331-CA60-3A0A-35795A32E3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03706" y="3388910"/>
            <a:ext cx="2408570" cy="1606034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968D5681-AE2B-BF2F-449E-0560B20317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76872" y="3386648"/>
            <a:ext cx="2408570" cy="1606034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0952EC4F-A6E0-61DA-A2F2-04DA906A1E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64846" y="3379702"/>
            <a:ext cx="2408570" cy="1606034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D1190786-5826-EE74-2998-33C23B1D19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65664" y="811079"/>
            <a:ext cx="1649598" cy="2473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1068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173D5553-8B08-4A5E-08E1-B58FE10F4C65}"/>
              </a:ext>
            </a:extLst>
          </p:cNvPr>
          <p:cNvSpPr txBox="1"/>
          <p:nvPr/>
        </p:nvSpPr>
        <p:spPr>
          <a:xfrm>
            <a:off x="340470" y="291852"/>
            <a:ext cx="393228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2000" b="1" dirty="0" err="1"/>
              <a:t>Eljárás</a:t>
            </a:r>
            <a:r>
              <a:rPr lang="hu-HU" sz="2000" b="1" dirty="0"/>
              <a:t> </a:t>
            </a:r>
            <a:r>
              <a:rPr lang="de-DE" sz="2000" b="1" dirty="0" err="1"/>
              <a:t>leírás</a:t>
            </a:r>
            <a:endParaRPr lang="de-AT" b="1" dirty="0"/>
          </a:p>
        </p:txBody>
      </p:sp>
      <p:pic>
        <p:nvPicPr>
          <p:cNvPr id="6" name="Grafik 5" descr="Ein Bild, das Text, Screenshot, Webseite, Website enthält.&#10;&#10;KI-generierte Inhalte können fehlerhaft sein.">
            <a:extLst>
              <a:ext uri="{FF2B5EF4-FFF2-40B4-BE49-F238E27FC236}">
                <a16:creationId xmlns:a16="http://schemas.microsoft.com/office/drawing/2014/main" id="{5DBC5451-1C20-DAF0-BB2B-4716A56F1B2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750" t="1925" r="1701"/>
          <a:stretch>
            <a:fillRect/>
          </a:stretch>
        </p:blipFill>
        <p:spPr>
          <a:xfrm>
            <a:off x="71487" y="1085043"/>
            <a:ext cx="5562898" cy="4032449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FB2A413F-B230-D2B7-F815-2847B86FD296}"/>
              </a:ext>
            </a:extLst>
          </p:cNvPr>
          <p:cNvSpPr txBox="1"/>
          <p:nvPr/>
        </p:nvSpPr>
        <p:spPr>
          <a:xfrm>
            <a:off x="188640" y="691962"/>
            <a:ext cx="6033146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dirty="0"/>
              <a:t>Minden részlet:</a:t>
            </a:r>
            <a:r>
              <a:rPr lang="de-AT" dirty="0"/>
              <a:t>: https://www.grabenlos.at/de/grabenlose-technologie.html</a:t>
            </a:r>
          </a:p>
        </p:txBody>
      </p:sp>
    </p:spTree>
    <p:extLst>
      <p:ext uri="{BB962C8B-B14F-4D97-AF65-F5344CB8AC3E}">
        <p14:creationId xmlns:p14="http://schemas.microsoft.com/office/powerpoint/2010/main" val="189833742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_ADJUSTSHAPES_ARROWANGLE" val="45"/>
  <p:tag name="VCT_ADJUSTSHAPES_CHEVRONANGLE" val="60"/>
  <p:tag name="VCT_ADJUSTSHAPES_ROUNDRECTPOINTS" val="3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TYLE" val="VCT_Backup"/>
  <p:tag name="DATE" val="25.10.2010 11:11:35"/>
  <p:tag name="PLACEHFMT" val="3"/>
  <p:tag name="VCT-BODYINDENTATION" val="0;0;"/>
  <p:tag name="VCT-BULLETVISIBILITY" val="L 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TYLE" val="VCT_Backup"/>
  <p:tag name="DATE" val="25.10.2010 11:11:35"/>
  <p:tag name="PLACEHFMT" val="4"/>
  <p:tag name="VCT-BODYINDENTATION" val="0;0;"/>
  <p:tag name="VCT-BULLETVISIBILITY" val="L 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TYLE" val="VCT_Marker"/>
  <p:tag name="DATE" val="12.10.2010 13:26:00"/>
  <p:tag name="VCTMASTER" val="Fujitsu Master 4-3"/>
  <p:tag name="VCTORDER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TYLE" val="VCT_Marker"/>
  <p:tag name="DATE" val="12.10.2010 13:26:00"/>
  <p:tag name="VCTMASTER" val="Fujitsu"/>
  <p:tag name="VCTLAYOUT" val="title"/>
  <p:tag name="VCTORDER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TYLE" val="VCT_Backup"/>
  <p:tag name="DATE" val="25.10.2010 11:11:35"/>
  <p:tag name="PLACEHFMT" val="3"/>
  <p:tag name="VCT-BODYINDENTATION" val="0;0;"/>
  <p:tag name="VCT-BULLETVISIBILITY" val="L 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TYLE" val="VCT_Backup"/>
  <p:tag name="DATE" val="25.10.2010 11:11:35"/>
  <p:tag name="PLACEHFMT" val="4"/>
  <p:tag name="VCT-BODYINDENTATION" val="0;0;"/>
  <p:tag name="VCT-BULLETVISIBILITY" val="L 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TYLE" val="VCT_Marker"/>
  <p:tag name="DATE" val="12.10.2010 13:26:00"/>
  <p:tag name="VCTMASTER" val="Fujitsu"/>
  <p:tag name="VCTLAYOUT" val="title"/>
  <p:tag name="VCTORDER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TYLE" val="VCT_Backup"/>
  <p:tag name="DATE" val="25.10.2010 11:11:35"/>
  <p:tag name="PLACEHFMT" val="3"/>
  <p:tag name="VCT-BODYINDENTATION" val="0;0;"/>
  <p:tag name="VCT-BULLETVISIBILITY" val="L 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TYLE" val="VCT_Backup"/>
  <p:tag name="DATE" val="25.10.2010 11:11:35"/>
  <p:tag name="PLACEHFMT" val="4"/>
  <p:tag name="VCT-BODYINDENTATION" val="0;0;"/>
  <p:tag name="VCT-BULLETVISIBILITY" val="L 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TYLE" val="VCT_Marker"/>
  <p:tag name="DATE" val="12.10.2010 13:26:00"/>
  <p:tag name="VCTMASTER" val="Fujitsu"/>
  <p:tag name="VCTLAYOUT" val="title"/>
  <p:tag name="VCTORDER" val="1"/>
</p:tagLst>
</file>

<file path=ppt/theme/theme1.xml><?xml version="1.0" encoding="utf-8"?>
<a:theme xmlns:a="http://schemas.openxmlformats.org/drawingml/2006/main" name="Powerpoint-Master-4-3-red">
  <a:themeElements>
    <a:clrScheme name="Fujitsu">
      <a:dk1>
        <a:srgbClr val="000000"/>
      </a:dk1>
      <a:lt1>
        <a:srgbClr val="FFFFFF"/>
      </a:lt1>
      <a:dk2>
        <a:srgbClr val="87867E"/>
      </a:dk2>
      <a:lt2>
        <a:srgbClr val="DAD9D6"/>
      </a:lt2>
      <a:accent1>
        <a:srgbClr val="FF0000"/>
      </a:accent1>
      <a:accent2>
        <a:srgbClr val="A30B1A"/>
      </a:accent2>
      <a:accent3>
        <a:srgbClr val="861718"/>
      </a:accent3>
      <a:accent4>
        <a:srgbClr val="681A14"/>
      </a:accent4>
      <a:accent5>
        <a:srgbClr val="48190A"/>
      </a:accent5>
      <a:accent6>
        <a:srgbClr val="3C3C35"/>
      </a:accent6>
      <a:hlink>
        <a:srgbClr val="1782DB"/>
      </a:hlink>
      <a:folHlink>
        <a:srgbClr val="FF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 w="9525">
          <a:solidFill>
            <a:schemeClr val="tx1"/>
          </a:solidFill>
        </a:ln>
      </a:spPr>
      <a:bodyPr rtlCol="0" anchor="t" anchorCtr="0"/>
      <a:lstStyle>
        <a:defPPr algn="ctr">
          <a:buClr>
            <a:schemeClr val="accent2"/>
          </a:buClr>
          <a:defRPr dirty="0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Larissa-Design">
  <a:themeElements>
    <a:clrScheme name="Fujitsu">
      <a:dk1>
        <a:srgbClr val="000000"/>
      </a:dk1>
      <a:lt1>
        <a:srgbClr val="FFFFFF"/>
      </a:lt1>
      <a:dk2>
        <a:srgbClr val="87867E"/>
      </a:dk2>
      <a:lt2>
        <a:srgbClr val="DAD9D6"/>
      </a:lt2>
      <a:accent1>
        <a:srgbClr val="FF0000"/>
      </a:accent1>
      <a:accent2>
        <a:srgbClr val="A30B1A"/>
      </a:accent2>
      <a:accent3>
        <a:srgbClr val="861718"/>
      </a:accent3>
      <a:accent4>
        <a:srgbClr val="681A14"/>
      </a:accent4>
      <a:accent5>
        <a:srgbClr val="48190A"/>
      </a:accent5>
      <a:accent6>
        <a:srgbClr val="3C3C35"/>
      </a:accent6>
      <a:hlink>
        <a:srgbClr val="1782DB"/>
      </a:hlink>
      <a:folHlink>
        <a:srgbClr val="FF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Fujitsu">
      <a:dk1>
        <a:srgbClr val="000000"/>
      </a:dk1>
      <a:lt1>
        <a:srgbClr val="FFFFFF"/>
      </a:lt1>
      <a:dk2>
        <a:srgbClr val="87867E"/>
      </a:dk2>
      <a:lt2>
        <a:srgbClr val="DAD9D6"/>
      </a:lt2>
      <a:accent1>
        <a:srgbClr val="FF0000"/>
      </a:accent1>
      <a:accent2>
        <a:srgbClr val="A30B1A"/>
      </a:accent2>
      <a:accent3>
        <a:srgbClr val="861718"/>
      </a:accent3>
      <a:accent4>
        <a:srgbClr val="681A14"/>
      </a:accent4>
      <a:accent5>
        <a:srgbClr val="48190A"/>
      </a:accent5>
      <a:accent6>
        <a:srgbClr val="3C3C35"/>
      </a:accent6>
      <a:hlink>
        <a:srgbClr val="1782DB"/>
      </a:hlink>
      <a:folHlink>
        <a:srgbClr val="FF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C324184BD609A49AEA9EA9CD5C30344" ma:contentTypeVersion="3" ma:contentTypeDescription="Create a new document." ma:contentTypeScope="" ma:versionID="27b51cff27c4b7ae7cf77f0bdf914fef">
  <xsd:schema xmlns:xsd="http://www.w3.org/2001/XMLSchema" xmlns:p="http://schemas.microsoft.com/office/2006/metadata/properties" xmlns:ns1="http://schemas.microsoft.com/sharepoint/v3" xmlns:ns2="http://schemas.microsoft.com/sharepoint/v3/fields" xmlns:ns3="f0418a64-c4c4-4c52-b6a4-fa19483f03a5" targetNamespace="http://schemas.microsoft.com/office/2006/metadata/properties" ma:root="true" ma:fieldsID="85956a88cae415036458866cb7c74245" ns1:_="" ns2:_="" ns3:_="">
    <xsd:import namespace="http://schemas.microsoft.com/sharepoint/v3"/>
    <xsd:import namespace="http://schemas.microsoft.com/sharepoint/v3/fields"/>
    <xsd:import namespace="f0418a64-c4c4-4c52-b6a4-fa19483f03a5"/>
    <xsd:element name="properties">
      <xsd:complexType>
        <xsd:sequence>
          <xsd:element name="documentManagement">
            <xsd:complexType>
              <xsd:all>
                <xsd:element ref="ns2:DocID" minOccurs="0"/>
                <xsd:element ref="ns2:RetentionPeriod"/>
                <xsd:element ref="ns1:Comments" minOccurs="0"/>
                <xsd:element ref="ns3:Description0" minOccurs="0"/>
                <xsd:element ref="ns3:Category" minOccurs="0"/>
                <xsd:element ref="ns3:Source_x002f_Owner" minOccurs="0"/>
              </xsd:all>
            </xsd:complexType>
          </xsd:element>
        </xsd:sequence>
      </xsd:complexType>
    </xsd:element>
  </xsd:schema>
  <xsd:schema xmlns:xsd="http://www.w3.org/2001/XMLSchema" xmlns:dms="http://schemas.microsoft.com/office/2006/documentManagement/types" targetNamespace="http://schemas.microsoft.com/sharepoint/v3" elementFormDefault="qualified">
    <xsd:import namespace="http://schemas.microsoft.com/office/2006/documentManagement/types"/>
    <xsd:element name="Comments" ma:index="10" nillable="true" ma:displayName="Comments" ma:internalName="Comments">
      <xsd:simpleType>
        <xsd:restriction base="dms:Note"/>
      </xsd:simpleType>
    </xsd:element>
  </xsd:schema>
  <xsd:schema xmlns:xsd="http://www.w3.org/2001/XMLSchema" xmlns:dms="http://schemas.microsoft.com/office/2006/documentManagement/types" targetNamespace="http://schemas.microsoft.com/sharepoint/v3/fields" elementFormDefault="qualified">
    <xsd:import namespace="http://schemas.microsoft.com/office/2006/documentManagement/types"/>
    <xsd:element name="DocID" ma:index="8" nillable="true" ma:displayName="DocID" ma:description="" ma:internalName="DocID" ma:readOnly="false" ma:showField="Text">
      <xsd:simpleType>
        <xsd:restriction base="dms:Unknown"/>
      </xsd:simpleType>
    </xsd:element>
    <xsd:element name="RetentionPeriod" ma:index="9" ma:displayName="Retention Period" ma:default="Do not retain" ma:format="Dropdown" ma:internalName="RetentionPeriod" ma:readOnly="false" ma:showField="Text">
      <xsd:simpleType>
        <xsd:restriction base="dms:Choice">
          <xsd:enumeration value="Do not retain"/>
          <xsd:enumeration value="1 year"/>
          <xsd:enumeration value="2 years"/>
          <xsd:enumeration value="3 years"/>
          <xsd:enumeration value="6 years"/>
          <xsd:enumeration value="10 years"/>
          <xsd:enumeration value="30 years"/>
          <xsd:enumeration value="30 after end of contract"/>
          <xsd:enumeration value="Validity + 3 years"/>
          <xsd:enumeration value="Until end of contract"/>
          <xsd:enumeration value="Indefinite"/>
        </xsd:restriction>
      </xsd:simpleType>
    </xsd:element>
  </xsd:schema>
  <xsd:schema xmlns:xsd="http://www.w3.org/2001/XMLSchema" xmlns:dms="http://schemas.microsoft.com/office/2006/documentManagement/types" targetNamespace="f0418a64-c4c4-4c52-b6a4-fa19483f03a5" elementFormDefault="qualified">
    <xsd:import namespace="http://schemas.microsoft.com/office/2006/documentManagement/types"/>
    <xsd:element name="Description0" ma:index="11" nillable="true" ma:displayName="Description" ma:internalName="Description0">
      <xsd:simpleType>
        <xsd:restriction base="dms:Note"/>
      </xsd:simpleType>
    </xsd:element>
    <xsd:element name="Category" ma:index="12" nillable="true" ma:displayName="Category" ma:format="Dropdown" ma:internalName="Category">
      <xsd:simpleType>
        <xsd:union memberTypes="dms:Text">
          <xsd:simpleType>
            <xsd:restriction base="dms:Choice">
              <xsd:enumeration value="Word Templates"/>
              <xsd:enumeration value="Corporate Marketing Collaterals"/>
              <xsd:enumeration value="Advertising Templates"/>
              <xsd:enumeration value="Newsletter Templates"/>
              <xsd:enumeration value="Powerpoint Templates"/>
              <xsd:enumeration value="Collaterals Templates"/>
              <xsd:enumeration value="Guidelines"/>
            </xsd:restriction>
          </xsd:simpleType>
        </xsd:union>
      </xsd:simpleType>
    </xsd:element>
    <xsd:element name="Source_x002f_Owner" ma:index="13" nillable="true" ma:displayName="Source/Owner" ma:internalName="Source_x002f_Owner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2.xml><?xml version="1.0" encoding="utf-8"?>
<p:properties xmlns:p="http://schemas.microsoft.com/office/2006/metadata/properties" xmlns:xsi="http://www.w3.org/2001/XMLSchema-instance">
  <documentManagement>
    <Description0 xmlns="f0418a64-c4c4-4c52-b6a4-fa19483f03a5" xsi:nil="true"/>
    <Category xmlns="f0418a64-c4c4-4c52-b6a4-fa19483f03a5">Powerpoint Templates</Category>
    <DocID xmlns="http://schemas.microsoft.com/sharepoint/v3/fields" xsi:nil="true"/>
    <RetentionPeriod xmlns="http://schemas.microsoft.com/sharepoint/v3/fields">Do not retain</RetentionPeriod>
    <Comments xmlns="http://schemas.microsoft.com/sharepoint/v3" xsi:nil="true"/>
    <Source_x002f_Owner xmlns="f0418a64-c4c4-4c52-b6a4-fa19483f03a5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E9E8F3D-7AB1-4058-82F8-4664B062C13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http://schemas.microsoft.com/sharepoint/v3/fields"/>
    <ds:schemaRef ds:uri="f0418a64-c4c4-4c52-b6a4-fa19483f03a5"/>
    <ds:schemaRef ds:uri="http://schemas.microsoft.com/office/2006/documentManagement/typ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customXml/itemProps2.xml><?xml version="1.0" encoding="utf-8"?>
<ds:datastoreItem xmlns:ds="http://schemas.openxmlformats.org/officeDocument/2006/customXml" ds:itemID="{1DF5276A-4FD0-44FC-B7D6-968370046416}">
  <ds:schemaRefs>
    <ds:schemaRef ds:uri="http://purl.org/dc/dcmitype/"/>
    <ds:schemaRef ds:uri="http://schemas.microsoft.com/office/2006/documentManagement/types"/>
    <ds:schemaRef ds:uri="http://schemas.microsoft.com/office/2006/metadata/properties"/>
    <ds:schemaRef ds:uri="http://schemas.microsoft.com/sharepoint/v3"/>
    <ds:schemaRef ds:uri="http://purl.org/dc/terms/"/>
    <ds:schemaRef ds:uri="http://schemas.openxmlformats.org/package/2006/metadata/core-properties"/>
    <ds:schemaRef ds:uri="f0418a64-c4c4-4c52-b6a4-fa19483f03a5"/>
    <ds:schemaRef ds:uri="http://schemas.microsoft.com/sharepoint/v3/fields"/>
    <ds:schemaRef ds:uri="http://www.w3.org/XML/1998/namespace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215EDD0A-B24A-41CC-8577-04215E8F155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227</TotalTime>
  <Words>409</Words>
  <Application>Microsoft Office PowerPoint</Application>
  <PresentationFormat>Egyéni</PresentationFormat>
  <Paragraphs>68</Paragraphs>
  <Slides>14</Slides>
  <Notes>1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3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14</vt:i4>
      </vt:variant>
    </vt:vector>
  </HeadingPairs>
  <TitlesOfParts>
    <vt:vector size="18" baseType="lpstr">
      <vt:lpstr>Arial</vt:lpstr>
      <vt:lpstr>Open Sans</vt:lpstr>
      <vt:lpstr>Wingdings</vt:lpstr>
      <vt:lpstr>Powerpoint-Master-4-3-red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Company>Van der Lee |  Project Management KG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Titel</dc:title>
  <dc:creator>Mag. Silke Cubert</dc:creator>
  <cp:lastModifiedBy>User202005</cp:lastModifiedBy>
  <cp:revision>99</cp:revision>
  <cp:lastPrinted>2023-11-24T07:34:32Z</cp:lastPrinted>
  <dcterms:created xsi:type="dcterms:W3CDTF">2012-05-30T11:30:33Z</dcterms:created>
  <dcterms:modified xsi:type="dcterms:W3CDTF">2026-01-27T13:37:00Z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Order">
    <vt:r8>19200</vt:r8>
  </property>
  <property fmtid="{D5CDD505-2E9C-101B-9397-08002B2CF9AE}" pid="3" name="ContentTypeId">
    <vt:lpwstr>0x010100BC324184BD609A49AEA9EA9CD5C30344</vt:lpwstr>
  </property>
</Properties>
</file>